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6"/>
  </p:notesMasterIdLst>
  <p:sldIdLst>
    <p:sldId id="300" r:id="rId3"/>
    <p:sldId id="302" r:id="rId4"/>
    <p:sldId id="342" r:id="rId5"/>
    <p:sldId id="343" r:id="rId6"/>
    <p:sldId id="316" r:id="rId7"/>
    <p:sldId id="304" r:id="rId8"/>
    <p:sldId id="306" r:id="rId9"/>
    <p:sldId id="337" r:id="rId10"/>
    <p:sldId id="338" r:id="rId11"/>
    <p:sldId id="272" r:id="rId12"/>
    <p:sldId id="278" r:id="rId13"/>
    <p:sldId id="280" r:id="rId14"/>
    <p:sldId id="282" r:id="rId15"/>
    <p:sldId id="266" r:id="rId16"/>
    <p:sldId id="265" r:id="rId17"/>
    <p:sldId id="309" r:id="rId18"/>
    <p:sldId id="271" r:id="rId19"/>
    <p:sldId id="325" r:id="rId20"/>
    <p:sldId id="339" r:id="rId21"/>
    <p:sldId id="340" r:id="rId22"/>
    <p:sldId id="341" r:id="rId23"/>
    <p:sldId id="323" r:id="rId24"/>
    <p:sldId id="324" r:id="rId25"/>
    <p:sldId id="331" r:id="rId26"/>
    <p:sldId id="329" r:id="rId27"/>
    <p:sldId id="330" r:id="rId28"/>
    <p:sldId id="332" r:id="rId29"/>
    <p:sldId id="312" r:id="rId30"/>
    <p:sldId id="288" r:id="rId31"/>
    <p:sldId id="289" r:id="rId32"/>
    <p:sldId id="268" r:id="rId33"/>
    <p:sldId id="286" r:id="rId34"/>
    <p:sldId id="31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DC3C"/>
    <a:srgbClr val="0A320A"/>
    <a:srgbClr val="147814"/>
    <a:srgbClr val="0A500A"/>
    <a:srgbClr val="0A280A"/>
    <a:srgbClr val="1E641E"/>
    <a:srgbClr val="145014"/>
    <a:srgbClr val="006600"/>
    <a:srgbClr val="00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67778" autoAdjust="0"/>
  </p:normalViewPr>
  <p:slideViewPr>
    <p:cSldViewPr snapToGrid="0">
      <p:cViewPr varScale="1">
        <p:scale>
          <a:sx n="112" d="100"/>
          <a:sy n="112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2C00E-CF3C-4DCF-881D-7EBDA1446ED9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D45AB-B217-454E-8ECC-51F4919F40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389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9165-2B9F-4EBE-9BE8-93FE9AA988A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487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</a:t>
            </a:r>
            <a:r>
              <a:rPr lang="en-NZ" baseline="0" dirty="0"/>
              <a:t> course developer and an executive at this institution did the instructional design and development of a course for the </a:t>
            </a:r>
            <a:r>
              <a:rPr lang="en-NZ" baseline="0" dirty="0" err="1"/>
              <a:t>OERu</a:t>
            </a:r>
            <a:r>
              <a:rPr lang="en-NZ" baseline="0" dirty="0"/>
              <a:t>. They used a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9165-2B9F-4EBE-9BE8-93FE9AA988A0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169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UNESCO/COL/ICDE chair in OER</a:t>
            </a:r>
          </a:p>
          <a:p>
            <a:r>
              <a:rPr lang="en-NZ" dirty="0"/>
              <a:t>https://www.icde.org/icde-chairs-in-oer#sthash.NVE81xFa.dpbs</a:t>
            </a:r>
          </a:p>
          <a:p>
            <a:r>
              <a:rPr lang="en-NZ" dirty="0"/>
              <a:t>http://oerchairs.net/</a:t>
            </a:r>
          </a:p>
          <a:p>
            <a:r>
              <a:rPr lang="en-NZ" dirty="0"/>
              <a:t>http://unesdoc.unesco.org/images/0014/001439/143918e.pdf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9165-2B9F-4EBE-9BE8-93FE9AA988A0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169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UNESCO/COL/ICDE chair in OER</a:t>
            </a:r>
          </a:p>
          <a:p>
            <a:r>
              <a:rPr lang="en-NZ" dirty="0"/>
              <a:t>https://www.icde.org/icde-chairs-in-oer#sthash.NVE81xFa.dpbs</a:t>
            </a:r>
          </a:p>
          <a:p>
            <a:r>
              <a:rPr lang="en-NZ" dirty="0"/>
              <a:t>http://oerchairs.net/</a:t>
            </a:r>
          </a:p>
          <a:p>
            <a:r>
              <a:rPr lang="en-NZ" dirty="0"/>
              <a:t>http://unesdoc.unesco.org/images/0014/001439/143918e.pdf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9165-2B9F-4EBE-9BE8-93FE9AA988A0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707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UNESCO/COL/ICDE chair in OER</a:t>
            </a:r>
          </a:p>
          <a:p>
            <a:r>
              <a:rPr lang="en-NZ" dirty="0"/>
              <a:t>https://www.icde.org/icde-chairs-in-oer#sthash.NVE81xFa.dpbs</a:t>
            </a:r>
          </a:p>
          <a:p>
            <a:r>
              <a:rPr lang="en-NZ" dirty="0"/>
              <a:t>http://oerchairs.net/</a:t>
            </a:r>
          </a:p>
          <a:p>
            <a:r>
              <a:rPr lang="en-NZ" dirty="0"/>
              <a:t>http://unesdoc.unesco.org/images/0014/001439/143918e.pdf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9165-2B9F-4EBE-9BE8-93FE9AA988A0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169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425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" descr="G:\DCIM\125___03\IMG_73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" y="-2286000"/>
            <a:ext cx="1219255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5093629"/>
            <a:ext cx="1879929" cy="14499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394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" descr="G:\DCIM\125___03\IMG_7388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55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948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" descr="G:\DCIM\125___03\IMG_7388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913"/>
            <a:ext cx="12192551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42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146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400" b="1" dirty="0">
                <a:solidFill>
                  <a:srgbClr val="002060"/>
                </a:solidFill>
              </a:rPr>
              <a:t>Text</a:t>
            </a:r>
            <a:br>
              <a:rPr lang="en-NZ" sz="4400" b="1" dirty="0">
                <a:solidFill>
                  <a:srgbClr val="002060"/>
                </a:solidFill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8744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0259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37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948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545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35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22596" r="12488" b="44447"/>
          <a:stretch/>
        </p:blipFill>
        <p:spPr>
          <a:xfrm rot="5400000">
            <a:off x="10550498" y="-548624"/>
            <a:ext cx="622640" cy="2260179"/>
          </a:xfrm>
          <a:custGeom>
            <a:avLst/>
            <a:gdLst>
              <a:gd name="connsiteX0" fmla="*/ 0 w 622640"/>
              <a:gd name="connsiteY0" fmla="*/ 645619 h 2260179"/>
              <a:gd name="connsiteX1" fmla="*/ 1 w 622640"/>
              <a:gd name="connsiteY1" fmla="*/ 0 h 2260179"/>
              <a:gd name="connsiteX2" fmla="*/ 302566 w 622640"/>
              <a:gd name="connsiteY2" fmla="*/ 0 h 2260179"/>
              <a:gd name="connsiteX3" fmla="*/ 622640 w 622640"/>
              <a:gd name="connsiteY3" fmla="*/ 322810 h 2260179"/>
              <a:gd name="connsiteX4" fmla="*/ 622639 w 622640"/>
              <a:gd name="connsiteY4" fmla="*/ 322810 h 2260179"/>
              <a:gd name="connsiteX5" fmla="*/ 302566 w 622640"/>
              <a:gd name="connsiteY5" fmla="*/ 645620 h 2260179"/>
              <a:gd name="connsiteX6" fmla="*/ 0 w 622640"/>
              <a:gd name="connsiteY6" fmla="*/ 1452899 h 2260179"/>
              <a:gd name="connsiteX7" fmla="*/ 0 w 622640"/>
              <a:gd name="connsiteY7" fmla="*/ 807280 h 2260179"/>
              <a:gd name="connsiteX8" fmla="*/ 302566 w 622640"/>
              <a:gd name="connsiteY8" fmla="*/ 807280 h 2260179"/>
              <a:gd name="connsiteX9" fmla="*/ 622640 w 622640"/>
              <a:gd name="connsiteY9" fmla="*/ 1130090 h 2260179"/>
              <a:gd name="connsiteX10" fmla="*/ 622639 w 622640"/>
              <a:gd name="connsiteY10" fmla="*/ 1130090 h 2260179"/>
              <a:gd name="connsiteX11" fmla="*/ 302566 w 622640"/>
              <a:gd name="connsiteY11" fmla="*/ 1452899 h 2260179"/>
              <a:gd name="connsiteX12" fmla="*/ 0 w 622640"/>
              <a:gd name="connsiteY12" fmla="*/ 2260178 h 2260179"/>
              <a:gd name="connsiteX13" fmla="*/ 0 w 622640"/>
              <a:gd name="connsiteY13" fmla="*/ 1614560 h 2260179"/>
              <a:gd name="connsiteX14" fmla="*/ 302566 w 622640"/>
              <a:gd name="connsiteY14" fmla="*/ 1614560 h 2260179"/>
              <a:gd name="connsiteX15" fmla="*/ 622640 w 622640"/>
              <a:gd name="connsiteY15" fmla="*/ 1937369 h 2260179"/>
              <a:gd name="connsiteX16" fmla="*/ 622639 w 622640"/>
              <a:gd name="connsiteY16" fmla="*/ 1937369 h 2260179"/>
              <a:gd name="connsiteX17" fmla="*/ 302566 w 622640"/>
              <a:gd name="connsiteY17" fmla="*/ 2260179 h 22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2640" h="2260179">
                <a:moveTo>
                  <a:pt x="0" y="645619"/>
                </a:moveTo>
                <a:lnTo>
                  <a:pt x="1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6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899"/>
                  <a:pt x="302566" y="1452899"/>
                </a:cubicBezTo>
                <a:close/>
                <a:moveTo>
                  <a:pt x="0" y="2260178"/>
                </a:moveTo>
                <a:lnTo>
                  <a:pt x="0" y="1614560"/>
                </a:lnTo>
                <a:lnTo>
                  <a:pt x="302566" y="1614560"/>
                </a:lnTo>
                <a:cubicBezTo>
                  <a:pt x="479338" y="1614560"/>
                  <a:pt x="622640" y="1759087"/>
                  <a:pt x="622640" y="1937369"/>
                </a:cubicBezTo>
                <a:lnTo>
                  <a:pt x="622639" y="1937369"/>
                </a:lnTo>
                <a:cubicBezTo>
                  <a:pt x="622639" y="2115652"/>
                  <a:pt x="479337" y="2260179"/>
                  <a:pt x="302566" y="2260179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57910" r="12488" b="20905"/>
          <a:stretch/>
        </p:blipFill>
        <p:spPr>
          <a:xfrm rot="5400000">
            <a:off x="655387" y="-144985"/>
            <a:ext cx="622640" cy="1452900"/>
          </a:xfrm>
          <a:custGeom>
            <a:avLst/>
            <a:gdLst>
              <a:gd name="connsiteX0" fmla="*/ 0 w 622640"/>
              <a:gd name="connsiteY0" fmla="*/ 645619 h 1452900"/>
              <a:gd name="connsiteX1" fmla="*/ 0 w 622640"/>
              <a:gd name="connsiteY1" fmla="*/ 0 h 1452900"/>
              <a:gd name="connsiteX2" fmla="*/ 302566 w 622640"/>
              <a:gd name="connsiteY2" fmla="*/ 0 h 1452900"/>
              <a:gd name="connsiteX3" fmla="*/ 622640 w 622640"/>
              <a:gd name="connsiteY3" fmla="*/ 322810 h 1452900"/>
              <a:gd name="connsiteX4" fmla="*/ 622639 w 622640"/>
              <a:gd name="connsiteY4" fmla="*/ 322810 h 1452900"/>
              <a:gd name="connsiteX5" fmla="*/ 302566 w 622640"/>
              <a:gd name="connsiteY5" fmla="*/ 645620 h 1452900"/>
              <a:gd name="connsiteX6" fmla="*/ 0 w 622640"/>
              <a:gd name="connsiteY6" fmla="*/ 1452899 h 1452900"/>
              <a:gd name="connsiteX7" fmla="*/ 0 w 622640"/>
              <a:gd name="connsiteY7" fmla="*/ 807280 h 1452900"/>
              <a:gd name="connsiteX8" fmla="*/ 302566 w 622640"/>
              <a:gd name="connsiteY8" fmla="*/ 807280 h 1452900"/>
              <a:gd name="connsiteX9" fmla="*/ 622640 w 622640"/>
              <a:gd name="connsiteY9" fmla="*/ 1130090 h 1452900"/>
              <a:gd name="connsiteX10" fmla="*/ 622639 w 622640"/>
              <a:gd name="connsiteY10" fmla="*/ 1130090 h 1452900"/>
              <a:gd name="connsiteX11" fmla="*/ 302566 w 622640"/>
              <a:gd name="connsiteY11" fmla="*/ 1452900 h 14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2640" h="1452900">
                <a:moveTo>
                  <a:pt x="0" y="645619"/>
                </a:moveTo>
                <a:lnTo>
                  <a:pt x="0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7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900"/>
                  <a:pt x="302566" y="145290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29615" r="69751" b="132"/>
          <a:stretch>
            <a:fillRect/>
          </a:stretch>
        </p:blipFill>
        <p:spPr>
          <a:xfrm rot="5400000" flipH="1">
            <a:off x="8878989" y="3444923"/>
            <a:ext cx="679352" cy="5546485"/>
          </a:xfrm>
          <a:custGeom>
            <a:avLst/>
            <a:gdLst>
              <a:gd name="connsiteX0" fmla="*/ 356542 w 679352"/>
              <a:gd name="connsiteY0" fmla="*/ 4781661 h 5546485"/>
              <a:gd name="connsiteX1" fmla="*/ 0 w 679352"/>
              <a:gd name="connsiteY1" fmla="*/ 4781661 h 5546485"/>
              <a:gd name="connsiteX2" fmla="*/ 0 w 679352"/>
              <a:gd name="connsiteY2" fmla="*/ 5546485 h 5546485"/>
              <a:gd name="connsiteX3" fmla="*/ 356542 w 679352"/>
              <a:gd name="connsiteY3" fmla="*/ 5546484 h 5546485"/>
              <a:gd name="connsiteX4" fmla="*/ 672794 w 679352"/>
              <a:gd name="connsiteY4" fmla="*/ 5241142 h 5546485"/>
              <a:gd name="connsiteX5" fmla="*/ 679352 w 679352"/>
              <a:gd name="connsiteY5" fmla="*/ 5164073 h 5546485"/>
              <a:gd name="connsiteX6" fmla="*/ 672794 w 679352"/>
              <a:gd name="connsiteY6" fmla="*/ 5087004 h 5546485"/>
              <a:gd name="connsiteX7" fmla="*/ 356542 w 679352"/>
              <a:gd name="connsiteY7" fmla="*/ 4781661 h 5546485"/>
              <a:gd name="connsiteX8" fmla="*/ 356542 w 679352"/>
              <a:gd name="connsiteY8" fmla="*/ 3825328 h 5546485"/>
              <a:gd name="connsiteX9" fmla="*/ 0 w 679352"/>
              <a:gd name="connsiteY9" fmla="*/ 3825328 h 5546485"/>
              <a:gd name="connsiteX10" fmla="*/ 0 w 679352"/>
              <a:gd name="connsiteY10" fmla="*/ 4590152 h 5546485"/>
              <a:gd name="connsiteX11" fmla="*/ 356542 w 679352"/>
              <a:gd name="connsiteY11" fmla="*/ 4590150 h 5546485"/>
              <a:gd name="connsiteX12" fmla="*/ 672794 w 679352"/>
              <a:gd name="connsiteY12" fmla="*/ 4284808 h 5546485"/>
              <a:gd name="connsiteX13" fmla="*/ 679352 w 679352"/>
              <a:gd name="connsiteY13" fmla="*/ 4207740 h 5546485"/>
              <a:gd name="connsiteX14" fmla="*/ 672794 w 679352"/>
              <a:gd name="connsiteY14" fmla="*/ 4130671 h 5546485"/>
              <a:gd name="connsiteX15" fmla="*/ 356542 w 679352"/>
              <a:gd name="connsiteY15" fmla="*/ 3825328 h 5546485"/>
              <a:gd name="connsiteX16" fmla="*/ 356542 w 679352"/>
              <a:gd name="connsiteY16" fmla="*/ 2868995 h 5546485"/>
              <a:gd name="connsiteX17" fmla="*/ 0 w 679352"/>
              <a:gd name="connsiteY17" fmla="*/ 2868995 h 5546485"/>
              <a:gd name="connsiteX18" fmla="*/ 0 w 679352"/>
              <a:gd name="connsiteY18" fmla="*/ 3633819 h 5546485"/>
              <a:gd name="connsiteX19" fmla="*/ 356542 w 679352"/>
              <a:gd name="connsiteY19" fmla="*/ 3633818 h 5546485"/>
              <a:gd name="connsiteX20" fmla="*/ 672794 w 679352"/>
              <a:gd name="connsiteY20" fmla="*/ 3328476 h 5546485"/>
              <a:gd name="connsiteX21" fmla="*/ 679352 w 679352"/>
              <a:gd name="connsiteY21" fmla="*/ 3251407 h 5546485"/>
              <a:gd name="connsiteX22" fmla="*/ 672794 w 679352"/>
              <a:gd name="connsiteY22" fmla="*/ 3174338 h 5546485"/>
              <a:gd name="connsiteX23" fmla="*/ 356542 w 679352"/>
              <a:gd name="connsiteY23" fmla="*/ 2868995 h 5546485"/>
              <a:gd name="connsiteX24" fmla="*/ 356542 w 679352"/>
              <a:gd name="connsiteY24" fmla="*/ 1912663 h 5546485"/>
              <a:gd name="connsiteX25" fmla="*/ 0 w 679352"/>
              <a:gd name="connsiteY25" fmla="*/ 1912663 h 5546485"/>
              <a:gd name="connsiteX26" fmla="*/ 0 w 679352"/>
              <a:gd name="connsiteY26" fmla="*/ 2677487 h 5546485"/>
              <a:gd name="connsiteX27" fmla="*/ 356542 w 679352"/>
              <a:gd name="connsiteY27" fmla="*/ 2677486 h 5546485"/>
              <a:gd name="connsiteX28" fmla="*/ 672794 w 679352"/>
              <a:gd name="connsiteY28" fmla="*/ 2372144 h 5546485"/>
              <a:gd name="connsiteX29" fmla="*/ 679352 w 679352"/>
              <a:gd name="connsiteY29" fmla="*/ 2295075 h 5546485"/>
              <a:gd name="connsiteX30" fmla="*/ 672794 w 679352"/>
              <a:gd name="connsiteY30" fmla="*/ 2218005 h 5546485"/>
              <a:gd name="connsiteX31" fmla="*/ 356542 w 679352"/>
              <a:gd name="connsiteY31" fmla="*/ 1912663 h 5546485"/>
              <a:gd name="connsiteX32" fmla="*/ 356542 w 679352"/>
              <a:gd name="connsiteY32" fmla="*/ 956334 h 5546485"/>
              <a:gd name="connsiteX33" fmla="*/ 0 w 679352"/>
              <a:gd name="connsiteY33" fmla="*/ 956334 h 5546485"/>
              <a:gd name="connsiteX34" fmla="*/ 0 w 679352"/>
              <a:gd name="connsiteY34" fmla="*/ 1721155 h 5546485"/>
              <a:gd name="connsiteX35" fmla="*/ 356542 w 679352"/>
              <a:gd name="connsiteY35" fmla="*/ 1721155 h 5546485"/>
              <a:gd name="connsiteX36" fmla="*/ 672794 w 679352"/>
              <a:gd name="connsiteY36" fmla="*/ 1415813 h 5546485"/>
              <a:gd name="connsiteX37" fmla="*/ 679352 w 679352"/>
              <a:gd name="connsiteY37" fmla="*/ 1338744 h 5546485"/>
              <a:gd name="connsiteX38" fmla="*/ 672794 w 679352"/>
              <a:gd name="connsiteY38" fmla="*/ 1261677 h 5546485"/>
              <a:gd name="connsiteX39" fmla="*/ 356542 w 679352"/>
              <a:gd name="connsiteY39" fmla="*/ 956334 h 5546485"/>
              <a:gd name="connsiteX40" fmla="*/ 356542 w 679352"/>
              <a:gd name="connsiteY40" fmla="*/ 0 h 5546485"/>
              <a:gd name="connsiteX41" fmla="*/ 0 w 679352"/>
              <a:gd name="connsiteY41" fmla="*/ 0 h 5546485"/>
              <a:gd name="connsiteX42" fmla="*/ 0 w 679352"/>
              <a:gd name="connsiteY42" fmla="*/ 764825 h 5546485"/>
              <a:gd name="connsiteX43" fmla="*/ 356542 w 679352"/>
              <a:gd name="connsiteY43" fmla="*/ 764825 h 5546485"/>
              <a:gd name="connsiteX44" fmla="*/ 672794 w 679352"/>
              <a:gd name="connsiteY44" fmla="*/ 459481 h 5546485"/>
              <a:gd name="connsiteX45" fmla="*/ 679352 w 679352"/>
              <a:gd name="connsiteY45" fmla="*/ 382413 h 5546485"/>
              <a:gd name="connsiteX46" fmla="*/ 672794 w 679352"/>
              <a:gd name="connsiteY46" fmla="*/ 305346 h 5546485"/>
              <a:gd name="connsiteX47" fmla="*/ 356542 w 679352"/>
              <a:gd name="connsiteY47" fmla="*/ 0 h 55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9352" h="5546485">
                <a:moveTo>
                  <a:pt x="356542" y="4781661"/>
                </a:moveTo>
                <a:lnTo>
                  <a:pt x="0" y="4781661"/>
                </a:lnTo>
                <a:lnTo>
                  <a:pt x="0" y="5546485"/>
                </a:lnTo>
                <a:lnTo>
                  <a:pt x="356542" y="5546484"/>
                </a:lnTo>
                <a:cubicBezTo>
                  <a:pt x="512540" y="5546484"/>
                  <a:pt x="642693" y="5415400"/>
                  <a:pt x="672794" y="5241142"/>
                </a:cubicBezTo>
                <a:lnTo>
                  <a:pt x="679352" y="5164073"/>
                </a:lnTo>
                <a:lnTo>
                  <a:pt x="672794" y="5087004"/>
                </a:lnTo>
                <a:cubicBezTo>
                  <a:pt x="642693" y="4912745"/>
                  <a:pt x="512540" y="4781661"/>
                  <a:pt x="356542" y="4781661"/>
                </a:cubicBezTo>
                <a:close/>
                <a:moveTo>
                  <a:pt x="356542" y="3825328"/>
                </a:moveTo>
                <a:lnTo>
                  <a:pt x="0" y="3825328"/>
                </a:lnTo>
                <a:lnTo>
                  <a:pt x="0" y="4590152"/>
                </a:lnTo>
                <a:lnTo>
                  <a:pt x="356542" y="4590150"/>
                </a:lnTo>
                <a:cubicBezTo>
                  <a:pt x="512540" y="4590150"/>
                  <a:pt x="642693" y="4459068"/>
                  <a:pt x="672794" y="4284808"/>
                </a:cubicBezTo>
                <a:lnTo>
                  <a:pt x="679352" y="4207740"/>
                </a:lnTo>
                <a:lnTo>
                  <a:pt x="672794" y="4130671"/>
                </a:lnTo>
                <a:cubicBezTo>
                  <a:pt x="642693" y="3956412"/>
                  <a:pt x="512540" y="3825328"/>
                  <a:pt x="356542" y="3825328"/>
                </a:cubicBezTo>
                <a:close/>
                <a:moveTo>
                  <a:pt x="356542" y="2868995"/>
                </a:moveTo>
                <a:lnTo>
                  <a:pt x="0" y="2868995"/>
                </a:lnTo>
                <a:lnTo>
                  <a:pt x="0" y="3633819"/>
                </a:lnTo>
                <a:lnTo>
                  <a:pt x="356542" y="3633818"/>
                </a:lnTo>
                <a:cubicBezTo>
                  <a:pt x="512540" y="3633818"/>
                  <a:pt x="642693" y="3502735"/>
                  <a:pt x="672794" y="3328476"/>
                </a:cubicBezTo>
                <a:lnTo>
                  <a:pt x="679352" y="3251407"/>
                </a:lnTo>
                <a:lnTo>
                  <a:pt x="672794" y="3174338"/>
                </a:lnTo>
                <a:cubicBezTo>
                  <a:pt x="642693" y="3000080"/>
                  <a:pt x="512540" y="2868995"/>
                  <a:pt x="356542" y="2868995"/>
                </a:cubicBezTo>
                <a:close/>
                <a:moveTo>
                  <a:pt x="356542" y="1912663"/>
                </a:moveTo>
                <a:lnTo>
                  <a:pt x="0" y="1912663"/>
                </a:lnTo>
                <a:lnTo>
                  <a:pt x="0" y="2677487"/>
                </a:lnTo>
                <a:lnTo>
                  <a:pt x="356542" y="2677486"/>
                </a:lnTo>
                <a:cubicBezTo>
                  <a:pt x="512540" y="2677486"/>
                  <a:pt x="642693" y="2546402"/>
                  <a:pt x="672794" y="2372144"/>
                </a:cubicBezTo>
                <a:lnTo>
                  <a:pt x="679352" y="2295075"/>
                </a:lnTo>
                <a:lnTo>
                  <a:pt x="672794" y="2218005"/>
                </a:lnTo>
                <a:cubicBezTo>
                  <a:pt x="642693" y="2043746"/>
                  <a:pt x="512540" y="1912663"/>
                  <a:pt x="356542" y="1912663"/>
                </a:cubicBezTo>
                <a:close/>
                <a:moveTo>
                  <a:pt x="356542" y="956334"/>
                </a:moveTo>
                <a:lnTo>
                  <a:pt x="0" y="956334"/>
                </a:lnTo>
                <a:lnTo>
                  <a:pt x="0" y="1721155"/>
                </a:lnTo>
                <a:lnTo>
                  <a:pt x="356542" y="1721155"/>
                </a:lnTo>
                <a:cubicBezTo>
                  <a:pt x="512540" y="1721155"/>
                  <a:pt x="642693" y="1590071"/>
                  <a:pt x="672794" y="1415813"/>
                </a:cubicBezTo>
                <a:lnTo>
                  <a:pt x="679352" y="1338744"/>
                </a:lnTo>
                <a:lnTo>
                  <a:pt x="672794" y="1261677"/>
                </a:lnTo>
                <a:cubicBezTo>
                  <a:pt x="642693" y="1087417"/>
                  <a:pt x="512540" y="956334"/>
                  <a:pt x="356542" y="956334"/>
                </a:cubicBezTo>
                <a:close/>
                <a:moveTo>
                  <a:pt x="356542" y="0"/>
                </a:moveTo>
                <a:lnTo>
                  <a:pt x="0" y="0"/>
                </a:lnTo>
                <a:lnTo>
                  <a:pt x="0" y="764825"/>
                </a:lnTo>
                <a:lnTo>
                  <a:pt x="356542" y="764825"/>
                </a:lnTo>
                <a:cubicBezTo>
                  <a:pt x="512540" y="764825"/>
                  <a:pt x="642693" y="633740"/>
                  <a:pt x="672794" y="459481"/>
                </a:cubicBezTo>
                <a:lnTo>
                  <a:pt x="679352" y="382413"/>
                </a:lnTo>
                <a:lnTo>
                  <a:pt x="672794" y="305346"/>
                </a:lnTo>
                <a:cubicBezTo>
                  <a:pt x="642693" y="131085"/>
                  <a:pt x="512540" y="0"/>
                  <a:pt x="3565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351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210F-28B3-4C81-944B-EF908B02FEDE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8F679-BB78-4D74-808F-9FCEE960108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900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2584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22596" r="12488" b="44447"/>
          <a:stretch/>
        </p:blipFill>
        <p:spPr>
          <a:xfrm rot="5400000">
            <a:off x="10550498" y="-548624"/>
            <a:ext cx="622640" cy="2260179"/>
          </a:xfrm>
          <a:custGeom>
            <a:avLst/>
            <a:gdLst>
              <a:gd name="connsiteX0" fmla="*/ 0 w 622640"/>
              <a:gd name="connsiteY0" fmla="*/ 645619 h 2260179"/>
              <a:gd name="connsiteX1" fmla="*/ 1 w 622640"/>
              <a:gd name="connsiteY1" fmla="*/ 0 h 2260179"/>
              <a:gd name="connsiteX2" fmla="*/ 302566 w 622640"/>
              <a:gd name="connsiteY2" fmla="*/ 0 h 2260179"/>
              <a:gd name="connsiteX3" fmla="*/ 622640 w 622640"/>
              <a:gd name="connsiteY3" fmla="*/ 322810 h 2260179"/>
              <a:gd name="connsiteX4" fmla="*/ 622639 w 622640"/>
              <a:gd name="connsiteY4" fmla="*/ 322810 h 2260179"/>
              <a:gd name="connsiteX5" fmla="*/ 302566 w 622640"/>
              <a:gd name="connsiteY5" fmla="*/ 645620 h 2260179"/>
              <a:gd name="connsiteX6" fmla="*/ 0 w 622640"/>
              <a:gd name="connsiteY6" fmla="*/ 1452899 h 2260179"/>
              <a:gd name="connsiteX7" fmla="*/ 0 w 622640"/>
              <a:gd name="connsiteY7" fmla="*/ 807280 h 2260179"/>
              <a:gd name="connsiteX8" fmla="*/ 302566 w 622640"/>
              <a:gd name="connsiteY8" fmla="*/ 807280 h 2260179"/>
              <a:gd name="connsiteX9" fmla="*/ 622640 w 622640"/>
              <a:gd name="connsiteY9" fmla="*/ 1130090 h 2260179"/>
              <a:gd name="connsiteX10" fmla="*/ 622639 w 622640"/>
              <a:gd name="connsiteY10" fmla="*/ 1130090 h 2260179"/>
              <a:gd name="connsiteX11" fmla="*/ 302566 w 622640"/>
              <a:gd name="connsiteY11" fmla="*/ 1452899 h 2260179"/>
              <a:gd name="connsiteX12" fmla="*/ 0 w 622640"/>
              <a:gd name="connsiteY12" fmla="*/ 2260178 h 2260179"/>
              <a:gd name="connsiteX13" fmla="*/ 0 w 622640"/>
              <a:gd name="connsiteY13" fmla="*/ 1614560 h 2260179"/>
              <a:gd name="connsiteX14" fmla="*/ 302566 w 622640"/>
              <a:gd name="connsiteY14" fmla="*/ 1614560 h 2260179"/>
              <a:gd name="connsiteX15" fmla="*/ 622640 w 622640"/>
              <a:gd name="connsiteY15" fmla="*/ 1937369 h 2260179"/>
              <a:gd name="connsiteX16" fmla="*/ 622639 w 622640"/>
              <a:gd name="connsiteY16" fmla="*/ 1937369 h 2260179"/>
              <a:gd name="connsiteX17" fmla="*/ 302566 w 622640"/>
              <a:gd name="connsiteY17" fmla="*/ 2260179 h 22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2640" h="2260179">
                <a:moveTo>
                  <a:pt x="0" y="645619"/>
                </a:moveTo>
                <a:lnTo>
                  <a:pt x="1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6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899"/>
                  <a:pt x="302566" y="1452899"/>
                </a:cubicBezTo>
                <a:close/>
                <a:moveTo>
                  <a:pt x="0" y="2260178"/>
                </a:moveTo>
                <a:lnTo>
                  <a:pt x="0" y="1614560"/>
                </a:lnTo>
                <a:lnTo>
                  <a:pt x="302566" y="1614560"/>
                </a:lnTo>
                <a:cubicBezTo>
                  <a:pt x="479338" y="1614560"/>
                  <a:pt x="622640" y="1759087"/>
                  <a:pt x="622640" y="1937369"/>
                </a:cubicBezTo>
                <a:lnTo>
                  <a:pt x="622639" y="1937369"/>
                </a:lnTo>
                <a:cubicBezTo>
                  <a:pt x="622639" y="2115652"/>
                  <a:pt x="479337" y="2260179"/>
                  <a:pt x="302566" y="2260179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57910" r="12488" b="20905"/>
          <a:stretch/>
        </p:blipFill>
        <p:spPr>
          <a:xfrm rot="5400000">
            <a:off x="655387" y="-144985"/>
            <a:ext cx="622640" cy="1452900"/>
          </a:xfrm>
          <a:custGeom>
            <a:avLst/>
            <a:gdLst>
              <a:gd name="connsiteX0" fmla="*/ 0 w 622640"/>
              <a:gd name="connsiteY0" fmla="*/ 645619 h 1452900"/>
              <a:gd name="connsiteX1" fmla="*/ 0 w 622640"/>
              <a:gd name="connsiteY1" fmla="*/ 0 h 1452900"/>
              <a:gd name="connsiteX2" fmla="*/ 302566 w 622640"/>
              <a:gd name="connsiteY2" fmla="*/ 0 h 1452900"/>
              <a:gd name="connsiteX3" fmla="*/ 622640 w 622640"/>
              <a:gd name="connsiteY3" fmla="*/ 322810 h 1452900"/>
              <a:gd name="connsiteX4" fmla="*/ 622639 w 622640"/>
              <a:gd name="connsiteY4" fmla="*/ 322810 h 1452900"/>
              <a:gd name="connsiteX5" fmla="*/ 302566 w 622640"/>
              <a:gd name="connsiteY5" fmla="*/ 645620 h 1452900"/>
              <a:gd name="connsiteX6" fmla="*/ 0 w 622640"/>
              <a:gd name="connsiteY6" fmla="*/ 1452899 h 1452900"/>
              <a:gd name="connsiteX7" fmla="*/ 0 w 622640"/>
              <a:gd name="connsiteY7" fmla="*/ 807280 h 1452900"/>
              <a:gd name="connsiteX8" fmla="*/ 302566 w 622640"/>
              <a:gd name="connsiteY8" fmla="*/ 807280 h 1452900"/>
              <a:gd name="connsiteX9" fmla="*/ 622640 w 622640"/>
              <a:gd name="connsiteY9" fmla="*/ 1130090 h 1452900"/>
              <a:gd name="connsiteX10" fmla="*/ 622639 w 622640"/>
              <a:gd name="connsiteY10" fmla="*/ 1130090 h 1452900"/>
              <a:gd name="connsiteX11" fmla="*/ 302566 w 622640"/>
              <a:gd name="connsiteY11" fmla="*/ 1452900 h 14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2640" h="1452900">
                <a:moveTo>
                  <a:pt x="0" y="645619"/>
                </a:moveTo>
                <a:lnTo>
                  <a:pt x="0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7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900"/>
                  <a:pt x="302566" y="145290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29615" r="69751" b="132"/>
          <a:stretch>
            <a:fillRect/>
          </a:stretch>
        </p:blipFill>
        <p:spPr>
          <a:xfrm rot="5400000" flipH="1">
            <a:off x="8878989" y="3444923"/>
            <a:ext cx="679352" cy="5546485"/>
          </a:xfrm>
          <a:custGeom>
            <a:avLst/>
            <a:gdLst>
              <a:gd name="connsiteX0" fmla="*/ 356542 w 679352"/>
              <a:gd name="connsiteY0" fmla="*/ 4781661 h 5546485"/>
              <a:gd name="connsiteX1" fmla="*/ 0 w 679352"/>
              <a:gd name="connsiteY1" fmla="*/ 4781661 h 5546485"/>
              <a:gd name="connsiteX2" fmla="*/ 0 w 679352"/>
              <a:gd name="connsiteY2" fmla="*/ 5546485 h 5546485"/>
              <a:gd name="connsiteX3" fmla="*/ 356542 w 679352"/>
              <a:gd name="connsiteY3" fmla="*/ 5546484 h 5546485"/>
              <a:gd name="connsiteX4" fmla="*/ 672794 w 679352"/>
              <a:gd name="connsiteY4" fmla="*/ 5241142 h 5546485"/>
              <a:gd name="connsiteX5" fmla="*/ 679352 w 679352"/>
              <a:gd name="connsiteY5" fmla="*/ 5164073 h 5546485"/>
              <a:gd name="connsiteX6" fmla="*/ 672794 w 679352"/>
              <a:gd name="connsiteY6" fmla="*/ 5087004 h 5546485"/>
              <a:gd name="connsiteX7" fmla="*/ 356542 w 679352"/>
              <a:gd name="connsiteY7" fmla="*/ 4781661 h 5546485"/>
              <a:gd name="connsiteX8" fmla="*/ 356542 w 679352"/>
              <a:gd name="connsiteY8" fmla="*/ 3825328 h 5546485"/>
              <a:gd name="connsiteX9" fmla="*/ 0 w 679352"/>
              <a:gd name="connsiteY9" fmla="*/ 3825328 h 5546485"/>
              <a:gd name="connsiteX10" fmla="*/ 0 w 679352"/>
              <a:gd name="connsiteY10" fmla="*/ 4590152 h 5546485"/>
              <a:gd name="connsiteX11" fmla="*/ 356542 w 679352"/>
              <a:gd name="connsiteY11" fmla="*/ 4590150 h 5546485"/>
              <a:gd name="connsiteX12" fmla="*/ 672794 w 679352"/>
              <a:gd name="connsiteY12" fmla="*/ 4284808 h 5546485"/>
              <a:gd name="connsiteX13" fmla="*/ 679352 w 679352"/>
              <a:gd name="connsiteY13" fmla="*/ 4207740 h 5546485"/>
              <a:gd name="connsiteX14" fmla="*/ 672794 w 679352"/>
              <a:gd name="connsiteY14" fmla="*/ 4130671 h 5546485"/>
              <a:gd name="connsiteX15" fmla="*/ 356542 w 679352"/>
              <a:gd name="connsiteY15" fmla="*/ 3825328 h 5546485"/>
              <a:gd name="connsiteX16" fmla="*/ 356542 w 679352"/>
              <a:gd name="connsiteY16" fmla="*/ 2868995 h 5546485"/>
              <a:gd name="connsiteX17" fmla="*/ 0 w 679352"/>
              <a:gd name="connsiteY17" fmla="*/ 2868995 h 5546485"/>
              <a:gd name="connsiteX18" fmla="*/ 0 w 679352"/>
              <a:gd name="connsiteY18" fmla="*/ 3633819 h 5546485"/>
              <a:gd name="connsiteX19" fmla="*/ 356542 w 679352"/>
              <a:gd name="connsiteY19" fmla="*/ 3633818 h 5546485"/>
              <a:gd name="connsiteX20" fmla="*/ 672794 w 679352"/>
              <a:gd name="connsiteY20" fmla="*/ 3328476 h 5546485"/>
              <a:gd name="connsiteX21" fmla="*/ 679352 w 679352"/>
              <a:gd name="connsiteY21" fmla="*/ 3251407 h 5546485"/>
              <a:gd name="connsiteX22" fmla="*/ 672794 w 679352"/>
              <a:gd name="connsiteY22" fmla="*/ 3174338 h 5546485"/>
              <a:gd name="connsiteX23" fmla="*/ 356542 w 679352"/>
              <a:gd name="connsiteY23" fmla="*/ 2868995 h 5546485"/>
              <a:gd name="connsiteX24" fmla="*/ 356542 w 679352"/>
              <a:gd name="connsiteY24" fmla="*/ 1912663 h 5546485"/>
              <a:gd name="connsiteX25" fmla="*/ 0 w 679352"/>
              <a:gd name="connsiteY25" fmla="*/ 1912663 h 5546485"/>
              <a:gd name="connsiteX26" fmla="*/ 0 w 679352"/>
              <a:gd name="connsiteY26" fmla="*/ 2677487 h 5546485"/>
              <a:gd name="connsiteX27" fmla="*/ 356542 w 679352"/>
              <a:gd name="connsiteY27" fmla="*/ 2677486 h 5546485"/>
              <a:gd name="connsiteX28" fmla="*/ 672794 w 679352"/>
              <a:gd name="connsiteY28" fmla="*/ 2372144 h 5546485"/>
              <a:gd name="connsiteX29" fmla="*/ 679352 w 679352"/>
              <a:gd name="connsiteY29" fmla="*/ 2295075 h 5546485"/>
              <a:gd name="connsiteX30" fmla="*/ 672794 w 679352"/>
              <a:gd name="connsiteY30" fmla="*/ 2218005 h 5546485"/>
              <a:gd name="connsiteX31" fmla="*/ 356542 w 679352"/>
              <a:gd name="connsiteY31" fmla="*/ 1912663 h 5546485"/>
              <a:gd name="connsiteX32" fmla="*/ 356542 w 679352"/>
              <a:gd name="connsiteY32" fmla="*/ 956334 h 5546485"/>
              <a:gd name="connsiteX33" fmla="*/ 0 w 679352"/>
              <a:gd name="connsiteY33" fmla="*/ 956334 h 5546485"/>
              <a:gd name="connsiteX34" fmla="*/ 0 w 679352"/>
              <a:gd name="connsiteY34" fmla="*/ 1721155 h 5546485"/>
              <a:gd name="connsiteX35" fmla="*/ 356542 w 679352"/>
              <a:gd name="connsiteY35" fmla="*/ 1721155 h 5546485"/>
              <a:gd name="connsiteX36" fmla="*/ 672794 w 679352"/>
              <a:gd name="connsiteY36" fmla="*/ 1415813 h 5546485"/>
              <a:gd name="connsiteX37" fmla="*/ 679352 w 679352"/>
              <a:gd name="connsiteY37" fmla="*/ 1338744 h 5546485"/>
              <a:gd name="connsiteX38" fmla="*/ 672794 w 679352"/>
              <a:gd name="connsiteY38" fmla="*/ 1261677 h 5546485"/>
              <a:gd name="connsiteX39" fmla="*/ 356542 w 679352"/>
              <a:gd name="connsiteY39" fmla="*/ 956334 h 5546485"/>
              <a:gd name="connsiteX40" fmla="*/ 356542 w 679352"/>
              <a:gd name="connsiteY40" fmla="*/ 0 h 5546485"/>
              <a:gd name="connsiteX41" fmla="*/ 0 w 679352"/>
              <a:gd name="connsiteY41" fmla="*/ 0 h 5546485"/>
              <a:gd name="connsiteX42" fmla="*/ 0 w 679352"/>
              <a:gd name="connsiteY42" fmla="*/ 764825 h 5546485"/>
              <a:gd name="connsiteX43" fmla="*/ 356542 w 679352"/>
              <a:gd name="connsiteY43" fmla="*/ 764825 h 5546485"/>
              <a:gd name="connsiteX44" fmla="*/ 672794 w 679352"/>
              <a:gd name="connsiteY44" fmla="*/ 459481 h 5546485"/>
              <a:gd name="connsiteX45" fmla="*/ 679352 w 679352"/>
              <a:gd name="connsiteY45" fmla="*/ 382413 h 5546485"/>
              <a:gd name="connsiteX46" fmla="*/ 672794 w 679352"/>
              <a:gd name="connsiteY46" fmla="*/ 305346 h 5546485"/>
              <a:gd name="connsiteX47" fmla="*/ 356542 w 679352"/>
              <a:gd name="connsiteY47" fmla="*/ 0 h 55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9352" h="5546485">
                <a:moveTo>
                  <a:pt x="356542" y="4781661"/>
                </a:moveTo>
                <a:lnTo>
                  <a:pt x="0" y="4781661"/>
                </a:lnTo>
                <a:lnTo>
                  <a:pt x="0" y="5546485"/>
                </a:lnTo>
                <a:lnTo>
                  <a:pt x="356542" y="5546484"/>
                </a:lnTo>
                <a:cubicBezTo>
                  <a:pt x="512540" y="5546484"/>
                  <a:pt x="642693" y="5415400"/>
                  <a:pt x="672794" y="5241142"/>
                </a:cubicBezTo>
                <a:lnTo>
                  <a:pt x="679352" y="5164073"/>
                </a:lnTo>
                <a:lnTo>
                  <a:pt x="672794" y="5087004"/>
                </a:lnTo>
                <a:cubicBezTo>
                  <a:pt x="642693" y="4912745"/>
                  <a:pt x="512540" y="4781661"/>
                  <a:pt x="356542" y="4781661"/>
                </a:cubicBezTo>
                <a:close/>
                <a:moveTo>
                  <a:pt x="356542" y="3825328"/>
                </a:moveTo>
                <a:lnTo>
                  <a:pt x="0" y="3825328"/>
                </a:lnTo>
                <a:lnTo>
                  <a:pt x="0" y="4590152"/>
                </a:lnTo>
                <a:lnTo>
                  <a:pt x="356542" y="4590150"/>
                </a:lnTo>
                <a:cubicBezTo>
                  <a:pt x="512540" y="4590150"/>
                  <a:pt x="642693" y="4459068"/>
                  <a:pt x="672794" y="4284808"/>
                </a:cubicBezTo>
                <a:lnTo>
                  <a:pt x="679352" y="4207740"/>
                </a:lnTo>
                <a:lnTo>
                  <a:pt x="672794" y="4130671"/>
                </a:lnTo>
                <a:cubicBezTo>
                  <a:pt x="642693" y="3956412"/>
                  <a:pt x="512540" y="3825328"/>
                  <a:pt x="356542" y="3825328"/>
                </a:cubicBezTo>
                <a:close/>
                <a:moveTo>
                  <a:pt x="356542" y="2868995"/>
                </a:moveTo>
                <a:lnTo>
                  <a:pt x="0" y="2868995"/>
                </a:lnTo>
                <a:lnTo>
                  <a:pt x="0" y="3633819"/>
                </a:lnTo>
                <a:lnTo>
                  <a:pt x="356542" y="3633818"/>
                </a:lnTo>
                <a:cubicBezTo>
                  <a:pt x="512540" y="3633818"/>
                  <a:pt x="642693" y="3502735"/>
                  <a:pt x="672794" y="3328476"/>
                </a:cubicBezTo>
                <a:lnTo>
                  <a:pt x="679352" y="3251407"/>
                </a:lnTo>
                <a:lnTo>
                  <a:pt x="672794" y="3174338"/>
                </a:lnTo>
                <a:cubicBezTo>
                  <a:pt x="642693" y="3000080"/>
                  <a:pt x="512540" y="2868995"/>
                  <a:pt x="356542" y="2868995"/>
                </a:cubicBezTo>
                <a:close/>
                <a:moveTo>
                  <a:pt x="356542" y="1912663"/>
                </a:moveTo>
                <a:lnTo>
                  <a:pt x="0" y="1912663"/>
                </a:lnTo>
                <a:lnTo>
                  <a:pt x="0" y="2677487"/>
                </a:lnTo>
                <a:lnTo>
                  <a:pt x="356542" y="2677486"/>
                </a:lnTo>
                <a:cubicBezTo>
                  <a:pt x="512540" y="2677486"/>
                  <a:pt x="642693" y="2546402"/>
                  <a:pt x="672794" y="2372144"/>
                </a:cubicBezTo>
                <a:lnTo>
                  <a:pt x="679352" y="2295075"/>
                </a:lnTo>
                <a:lnTo>
                  <a:pt x="672794" y="2218005"/>
                </a:lnTo>
                <a:cubicBezTo>
                  <a:pt x="642693" y="2043746"/>
                  <a:pt x="512540" y="1912663"/>
                  <a:pt x="356542" y="1912663"/>
                </a:cubicBezTo>
                <a:close/>
                <a:moveTo>
                  <a:pt x="356542" y="956334"/>
                </a:moveTo>
                <a:lnTo>
                  <a:pt x="0" y="956334"/>
                </a:lnTo>
                <a:lnTo>
                  <a:pt x="0" y="1721155"/>
                </a:lnTo>
                <a:lnTo>
                  <a:pt x="356542" y="1721155"/>
                </a:lnTo>
                <a:cubicBezTo>
                  <a:pt x="512540" y="1721155"/>
                  <a:pt x="642693" y="1590071"/>
                  <a:pt x="672794" y="1415813"/>
                </a:cubicBezTo>
                <a:lnTo>
                  <a:pt x="679352" y="1338744"/>
                </a:lnTo>
                <a:lnTo>
                  <a:pt x="672794" y="1261677"/>
                </a:lnTo>
                <a:cubicBezTo>
                  <a:pt x="642693" y="1087417"/>
                  <a:pt x="512540" y="956334"/>
                  <a:pt x="356542" y="956334"/>
                </a:cubicBezTo>
                <a:close/>
                <a:moveTo>
                  <a:pt x="356542" y="0"/>
                </a:moveTo>
                <a:lnTo>
                  <a:pt x="0" y="0"/>
                </a:lnTo>
                <a:lnTo>
                  <a:pt x="0" y="764825"/>
                </a:lnTo>
                <a:lnTo>
                  <a:pt x="356542" y="764825"/>
                </a:lnTo>
                <a:cubicBezTo>
                  <a:pt x="512540" y="764825"/>
                  <a:pt x="642693" y="633740"/>
                  <a:pt x="672794" y="459481"/>
                </a:cubicBezTo>
                <a:lnTo>
                  <a:pt x="679352" y="382413"/>
                </a:lnTo>
                <a:lnTo>
                  <a:pt x="672794" y="305346"/>
                </a:lnTo>
                <a:cubicBezTo>
                  <a:pt x="642693" y="131085"/>
                  <a:pt x="512540" y="0"/>
                  <a:pt x="3565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0181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22596" r="12488" b="44447"/>
          <a:stretch/>
        </p:blipFill>
        <p:spPr>
          <a:xfrm rot="5400000">
            <a:off x="10550498" y="-548624"/>
            <a:ext cx="622640" cy="2260179"/>
          </a:xfrm>
          <a:custGeom>
            <a:avLst/>
            <a:gdLst>
              <a:gd name="connsiteX0" fmla="*/ 0 w 622640"/>
              <a:gd name="connsiteY0" fmla="*/ 645619 h 2260179"/>
              <a:gd name="connsiteX1" fmla="*/ 1 w 622640"/>
              <a:gd name="connsiteY1" fmla="*/ 0 h 2260179"/>
              <a:gd name="connsiteX2" fmla="*/ 302566 w 622640"/>
              <a:gd name="connsiteY2" fmla="*/ 0 h 2260179"/>
              <a:gd name="connsiteX3" fmla="*/ 622640 w 622640"/>
              <a:gd name="connsiteY3" fmla="*/ 322810 h 2260179"/>
              <a:gd name="connsiteX4" fmla="*/ 622639 w 622640"/>
              <a:gd name="connsiteY4" fmla="*/ 322810 h 2260179"/>
              <a:gd name="connsiteX5" fmla="*/ 302566 w 622640"/>
              <a:gd name="connsiteY5" fmla="*/ 645620 h 2260179"/>
              <a:gd name="connsiteX6" fmla="*/ 0 w 622640"/>
              <a:gd name="connsiteY6" fmla="*/ 1452899 h 2260179"/>
              <a:gd name="connsiteX7" fmla="*/ 0 w 622640"/>
              <a:gd name="connsiteY7" fmla="*/ 807280 h 2260179"/>
              <a:gd name="connsiteX8" fmla="*/ 302566 w 622640"/>
              <a:gd name="connsiteY8" fmla="*/ 807280 h 2260179"/>
              <a:gd name="connsiteX9" fmla="*/ 622640 w 622640"/>
              <a:gd name="connsiteY9" fmla="*/ 1130090 h 2260179"/>
              <a:gd name="connsiteX10" fmla="*/ 622639 w 622640"/>
              <a:gd name="connsiteY10" fmla="*/ 1130090 h 2260179"/>
              <a:gd name="connsiteX11" fmla="*/ 302566 w 622640"/>
              <a:gd name="connsiteY11" fmla="*/ 1452899 h 2260179"/>
              <a:gd name="connsiteX12" fmla="*/ 0 w 622640"/>
              <a:gd name="connsiteY12" fmla="*/ 2260178 h 2260179"/>
              <a:gd name="connsiteX13" fmla="*/ 0 w 622640"/>
              <a:gd name="connsiteY13" fmla="*/ 1614560 h 2260179"/>
              <a:gd name="connsiteX14" fmla="*/ 302566 w 622640"/>
              <a:gd name="connsiteY14" fmla="*/ 1614560 h 2260179"/>
              <a:gd name="connsiteX15" fmla="*/ 622640 w 622640"/>
              <a:gd name="connsiteY15" fmla="*/ 1937369 h 2260179"/>
              <a:gd name="connsiteX16" fmla="*/ 622639 w 622640"/>
              <a:gd name="connsiteY16" fmla="*/ 1937369 h 2260179"/>
              <a:gd name="connsiteX17" fmla="*/ 302566 w 622640"/>
              <a:gd name="connsiteY17" fmla="*/ 2260179 h 22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2640" h="2260179">
                <a:moveTo>
                  <a:pt x="0" y="645619"/>
                </a:moveTo>
                <a:lnTo>
                  <a:pt x="1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6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899"/>
                  <a:pt x="302566" y="1452899"/>
                </a:cubicBezTo>
                <a:close/>
                <a:moveTo>
                  <a:pt x="0" y="2260178"/>
                </a:moveTo>
                <a:lnTo>
                  <a:pt x="0" y="1614560"/>
                </a:lnTo>
                <a:lnTo>
                  <a:pt x="302566" y="1614560"/>
                </a:lnTo>
                <a:cubicBezTo>
                  <a:pt x="479338" y="1614560"/>
                  <a:pt x="622640" y="1759087"/>
                  <a:pt x="622640" y="1937369"/>
                </a:cubicBezTo>
                <a:lnTo>
                  <a:pt x="622639" y="1937369"/>
                </a:lnTo>
                <a:cubicBezTo>
                  <a:pt x="622639" y="2115652"/>
                  <a:pt x="479337" y="2260179"/>
                  <a:pt x="302566" y="2260179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29615" r="69751" b="132"/>
          <a:stretch>
            <a:fillRect/>
          </a:stretch>
        </p:blipFill>
        <p:spPr>
          <a:xfrm rot="5400000" flipH="1">
            <a:off x="8878989" y="3444923"/>
            <a:ext cx="679352" cy="5546485"/>
          </a:xfrm>
          <a:custGeom>
            <a:avLst/>
            <a:gdLst>
              <a:gd name="connsiteX0" fmla="*/ 356542 w 679352"/>
              <a:gd name="connsiteY0" fmla="*/ 4781661 h 5546485"/>
              <a:gd name="connsiteX1" fmla="*/ 0 w 679352"/>
              <a:gd name="connsiteY1" fmla="*/ 4781661 h 5546485"/>
              <a:gd name="connsiteX2" fmla="*/ 0 w 679352"/>
              <a:gd name="connsiteY2" fmla="*/ 5546485 h 5546485"/>
              <a:gd name="connsiteX3" fmla="*/ 356542 w 679352"/>
              <a:gd name="connsiteY3" fmla="*/ 5546484 h 5546485"/>
              <a:gd name="connsiteX4" fmla="*/ 672794 w 679352"/>
              <a:gd name="connsiteY4" fmla="*/ 5241142 h 5546485"/>
              <a:gd name="connsiteX5" fmla="*/ 679352 w 679352"/>
              <a:gd name="connsiteY5" fmla="*/ 5164073 h 5546485"/>
              <a:gd name="connsiteX6" fmla="*/ 672794 w 679352"/>
              <a:gd name="connsiteY6" fmla="*/ 5087004 h 5546485"/>
              <a:gd name="connsiteX7" fmla="*/ 356542 w 679352"/>
              <a:gd name="connsiteY7" fmla="*/ 4781661 h 5546485"/>
              <a:gd name="connsiteX8" fmla="*/ 356542 w 679352"/>
              <a:gd name="connsiteY8" fmla="*/ 3825328 h 5546485"/>
              <a:gd name="connsiteX9" fmla="*/ 0 w 679352"/>
              <a:gd name="connsiteY9" fmla="*/ 3825328 h 5546485"/>
              <a:gd name="connsiteX10" fmla="*/ 0 w 679352"/>
              <a:gd name="connsiteY10" fmla="*/ 4590152 h 5546485"/>
              <a:gd name="connsiteX11" fmla="*/ 356542 w 679352"/>
              <a:gd name="connsiteY11" fmla="*/ 4590150 h 5546485"/>
              <a:gd name="connsiteX12" fmla="*/ 672794 w 679352"/>
              <a:gd name="connsiteY12" fmla="*/ 4284808 h 5546485"/>
              <a:gd name="connsiteX13" fmla="*/ 679352 w 679352"/>
              <a:gd name="connsiteY13" fmla="*/ 4207740 h 5546485"/>
              <a:gd name="connsiteX14" fmla="*/ 672794 w 679352"/>
              <a:gd name="connsiteY14" fmla="*/ 4130671 h 5546485"/>
              <a:gd name="connsiteX15" fmla="*/ 356542 w 679352"/>
              <a:gd name="connsiteY15" fmla="*/ 3825328 h 5546485"/>
              <a:gd name="connsiteX16" fmla="*/ 356542 w 679352"/>
              <a:gd name="connsiteY16" fmla="*/ 2868995 h 5546485"/>
              <a:gd name="connsiteX17" fmla="*/ 0 w 679352"/>
              <a:gd name="connsiteY17" fmla="*/ 2868995 h 5546485"/>
              <a:gd name="connsiteX18" fmla="*/ 0 w 679352"/>
              <a:gd name="connsiteY18" fmla="*/ 3633819 h 5546485"/>
              <a:gd name="connsiteX19" fmla="*/ 356542 w 679352"/>
              <a:gd name="connsiteY19" fmla="*/ 3633818 h 5546485"/>
              <a:gd name="connsiteX20" fmla="*/ 672794 w 679352"/>
              <a:gd name="connsiteY20" fmla="*/ 3328476 h 5546485"/>
              <a:gd name="connsiteX21" fmla="*/ 679352 w 679352"/>
              <a:gd name="connsiteY21" fmla="*/ 3251407 h 5546485"/>
              <a:gd name="connsiteX22" fmla="*/ 672794 w 679352"/>
              <a:gd name="connsiteY22" fmla="*/ 3174338 h 5546485"/>
              <a:gd name="connsiteX23" fmla="*/ 356542 w 679352"/>
              <a:gd name="connsiteY23" fmla="*/ 2868995 h 5546485"/>
              <a:gd name="connsiteX24" fmla="*/ 356542 w 679352"/>
              <a:gd name="connsiteY24" fmla="*/ 1912663 h 5546485"/>
              <a:gd name="connsiteX25" fmla="*/ 0 w 679352"/>
              <a:gd name="connsiteY25" fmla="*/ 1912663 h 5546485"/>
              <a:gd name="connsiteX26" fmla="*/ 0 w 679352"/>
              <a:gd name="connsiteY26" fmla="*/ 2677487 h 5546485"/>
              <a:gd name="connsiteX27" fmla="*/ 356542 w 679352"/>
              <a:gd name="connsiteY27" fmla="*/ 2677486 h 5546485"/>
              <a:gd name="connsiteX28" fmla="*/ 672794 w 679352"/>
              <a:gd name="connsiteY28" fmla="*/ 2372144 h 5546485"/>
              <a:gd name="connsiteX29" fmla="*/ 679352 w 679352"/>
              <a:gd name="connsiteY29" fmla="*/ 2295075 h 5546485"/>
              <a:gd name="connsiteX30" fmla="*/ 672794 w 679352"/>
              <a:gd name="connsiteY30" fmla="*/ 2218005 h 5546485"/>
              <a:gd name="connsiteX31" fmla="*/ 356542 w 679352"/>
              <a:gd name="connsiteY31" fmla="*/ 1912663 h 5546485"/>
              <a:gd name="connsiteX32" fmla="*/ 356542 w 679352"/>
              <a:gd name="connsiteY32" fmla="*/ 956334 h 5546485"/>
              <a:gd name="connsiteX33" fmla="*/ 0 w 679352"/>
              <a:gd name="connsiteY33" fmla="*/ 956334 h 5546485"/>
              <a:gd name="connsiteX34" fmla="*/ 0 w 679352"/>
              <a:gd name="connsiteY34" fmla="*/ 1721155 h 5546485"/>
              <a:gd name="connsiteX35" fmla="*/ 356542 w 679352"/>
              <a:gd name="connsiteY35" fmla="*/ 1721155 h 5546485"/>
              <a:gd name="connsiteX36" fmla="*/ 672794 w 679352"/>
              <a:gd name="connsiteY36" fmla="*/ 1415813 h 5546485"/>
              <a:gd name="connsiteX37" fmla="*/ 679352 w 679352"/>
              <a:gd name="connsiteY37" fmla="*/ 1338744 h 5546485"/>
              <a:gd name="connsiteX38" fmla="*/ 672794 w 679352"/>
              <a:gd name="connsiteY38" fmla="*/ 1261677 h 5546485"/>
              <a:gd name="connsiteX39" fmla="*/ 356542 w 679352"/>
              <a:gd name="connsiteY39" fmla="*/ 956334 h 5546485"/>
              <a:gd name="connsiteX40" fmla="*/ 356542 w 679352"/>
              <a:gd name="connsiteY40" fmla="*/ 0 h 5546485"/>
              <a:gd name="connsiteX41" fmla="*/ 0 w 679352"/>
              <a:gd name="connsiteY41" fmla="*/ 0 h 5546485"/>
              <a:gd name="connsiteX42" fmla="*/ 0 w 679352"/>
              <a:gd name="connsiteY42" fmla="*/ 764825 h 5546485"/>
              <a:gd name="connsiteX43" fmla="*/ 356542 w 679352"/>
              <a:gd name="connsiteY43" fmla="*/ 764825 h 5546485"/>
              <a:gd name="connsiteX44" fmla="*/ 672794 w 679352"/>
              <a:gd name="connsiteY44" fmla="*/ 459481 h 5546485"/>
              <a:gd name="connsiteX45" fmla="*/ 679352 w 679352"/>
              <a:gd name="connsiteY45" fmla="*/ 382413 h 5546485"/>
              <a:gd name="connsiteX46" fmla="*/ 672794 w 679352"/>
              <a:gd name="connsiteY46" fmla="*/ 305346 h 5546485"/>
              <a:gd name="connsiteX47" fmla="*/ 356542 w 679352"/>
              <a:gd name="connsiteY47" fmla="*/ 0 h 55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9352" h="5546485">
                <a:moveTo>
                  <a:pt x="356542" y="4781661"/>
                </a:moveTo>
                <a:lnTo>
                  <a:pt x="0" y="4781661"/>
                </a:lnTo>
                <a:lnTo>
                  <a:pt x="0" y="5546485"/>
                </a:lnTo>
                <a:lnTo>
                  <a:pt x="356542" y="5546484"/>
                </a:lnTo>
                <a:cubicBezTo>
                  <a:pt x="512540" y="5546484"/>
                  <a:pt x="642693" y="5415400"/>
                  <a:pt x="672794" y="5241142"/>
                </a:cubicBezTo>
                <a:lnTo>
                  <a:pt x="679352" y="5164073"/>
                </a:lnTo>
                <a:lnTo>
                  <a:pt x="672794" y="5087004"/>
                </a:lnTo>
                <a:cubicBezTo>
                  <a:pt x="642693" y="4912745"/>
                  <a:pt x="512540" y="4781661"/>
                  <a:pt x="356542" y="4781661"/>
                </a:cubicBezTo>
                <a:close/>
                <a:moveTo>
                  <a:pt x="356542" y="3825328"/>
                </a:moveTo>
                <a:lnTo>
                  <a:pt x="0" y="3825328"/>
                </a:lnTo>
                <a:lnTo>
                  <a:pt x="0" y="4590152"/>
                </a:lnTo>
                <a:lnTo>
                  <a:pt x="356542" y="4590150"/>
                </a:lnTo>
                <a:cubicBezTo>
                  <a:pt x="512540" y="4590150"/>
                  <a:pt x="642693" y="4459068"/>
                  <a:pt x="672794" y="4284808"/>
                </a:cubicBezTo>
                <a:lnTo>
                  <a:pt x="679352" y="4207740"/>
                </a:lnTo>
                <a:lnTo>
                  <a:pt x="672794" y="4130671"/>
                </a:lnTo>
                <a:cubicBezTo>
                  <a:pt x="642693" y="3956412"/>
                  <a:pt x="512540" y="3825328"/>
                  <a:pt x="356542" y="3825328"/>
                </a:cubicBezTo>
                <a:close/>
                <a:moveTo>
                  <a:pt x="356542" y="2868995"/>
                </a:moveTo>
                <a:lnTo>
                  <a:pt x="0" y="2868995"/>
                </a:lnTo>
                <a:lnTo>
                  <a:pt x="0" y="3633819"/>
                </a:lnTo>
                <a:lnTo>
                  <a:pt x="356542" y="3633818"/>
                </a:lnTo>
                <a:cubicBezTo>
                  <a:pt x="512540" y="3633818"/>
                  <a:pt x="642693" y="3502735"/>
                  <a:pt x="672794" y="3328476"/>
                </a:cubicBezTo>
                <a:lnTo>
                  <a:pt x="679352" y="3251407"/>
                </a:lnTo>
                <a:lnTo>
                  <a:pt x="672794" y="3174338"/>
                </a:lnTo>
                <a:cubicBezTo>
                  <a:pt x="642693" y="3000080"/>
                  <a:pt x="512540" y="2868995"/>
                  <a:pt x="356542" y="2868995"/>
                </a:cubicBezTo>
                <a:close/>
                <a:moveTo>
                  <a:pt x="356542" y="1912663"/>
                </a:moveTo>
                <a:lnTo>
                  <a:pt x="0" y="1912663"/>
                </a:lnTo>
                <a:lnTo>
                  <a:pt x="0" y="2677487"/>
                </a:lnTo>
                <a:lnTo>
                  <a:pt x="356542" y="2677486"/>
                </a:lnTo>
                <a:cubicBezTo>
                  <a:pt x="512540" y="2677486"/>
                  <a:pt x="642693" y="2546402"/>
                  <a:pt x="672794" y="2372144"/>
                </a:cubicBezTo>
                <a:lnTo>
                  <a:pt x="679352" y="2295075"/>
                </a:lnTo>
                <a:lnTo>
                  <a:pt x="672794" y="2218005"/>
                </a:lnTo>
                <a:cubicBezTo>
                  <a:pt x="642693" y="2043746"/>
                  <a:pt x="512540" y="1912663"/>
                  <a:pt x="356542" y="1912663"/>
                </a:cubicBezTo>
                <a:close/>
                <a:moveTo>
                  <a:pt x="356542" y="956334"/>
                </a:moveTo>
                <a:lnTo>
                  <a:pt x="0" y="956334"/>
                </a:lnTo>
                <a:lnTo>
                  <a:pt x="0" y="1721155"/>
                </a:lnTo>
                <a:lnTo>
                  <a:pt x="356542" y="1721155"/>
                </a:lnTo>
                <a:cubicBezTo>
                  <a:pt x="512540" y="1721155"/>
                  <a:pt x="642693" y="1590071"/>
                  <a:pt x="672794" y="1415813"/>
                </a:cubicBezTo>
                <a:lnTo>
                  <a:pt x="679352" y="1338744"/>
                </a:lnTo>
                <a:lnTo>
                  <a:pt x="672794" y="1261677"/>
                </a:lnTo>
                <a:cubicBezTo>
                  <a:pt x="642693" y="1087417"/>
                  <a:pt x="512540" y="956334"/>
                  <a:pt x="356542" y="956334"/>
                </a:cubicBezTo>
                <a:close/>
                <a:moveTo>
                  <a:pt x="356542" y="0"/>
                </a:moveTo>
                <a:lnTo>
                  <a:pt x="0" y="0"/>
                </a:lnTo>
                <a:lnTo>
                  <a:pt x="0" y="764825"/>
                </a:lnTo>
                <a:lnTo>
                  <a:pt x="356542" y="764825"/>
                </a:lnTo>
                <a:cubicBezTo>
                  <a:pt x="512540" y="764825"/>
                  <a:pt x="642693" y="633740"/>
                  <a:pt x="672794" y="459481"/>
                </a:cubicBezTo>
                <a:lnTo>
                  <a:pt x="679352" y="382413"/>
                </a:lnTo>
                <a:lnTo>
                  <a:pt x="672794" y="305346"/>
                </a:lnTo>
                <a:cubicBezTo>
                  <a:pt x="642693" y="131085"/>
                  <a:pt x="512540" y="0"/>
                  <a:pt x="3565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2105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" t="39088" r="1867" b="13206"/>
          <a:stretch>
            <a:fillRect/>
          </a:stretch>
        </p:blipFill>
        <p:spPr>
          <a:xfrm>
            <a:off x="-335144" y="4032230"/>
            <a:ext cx="12813373" cy="645620"/>
          </a:xfrm>
          <a:custGeom>
            <a:avLst/>
            <a:gdLst>
              <a:gd name="connsiteX0" fmla="*/ 5236995 w 11736695"/>
              <a:gd name="connsiteY0" fmla="*/ 322809 h 645620"/>
              <a:gd name="connsiteX1" fmla="*/ 5236996 w 11736695"/>
              <a:gd name="connsiteY1" fmla="*/ 322810 h 645620"/>
              <a:gd name="connsiteX2" fmla="*/ 5236995 w 11736695"/>
              <a:gd name="connsiteY2" fmla="*/ 322810 h 645620"/>
              <a:gd name="connsiteX3" fmla="*/ 1745665 w 11736695"/>
              <a:gd name="connsiteY3" fmla="*/ 322809 h 645620"/>
              <a:gd name="connsiteX4" fmla="*/ 1745666 w 11736695"/>
              <a:gd name="connsiteY4" fmla="*/ 322810 h 645620"/>
              <a:gd name="connsiteX5" fmla="*/ 1745665 w 11736695"/>
              <a:gd name="connsiteY5" fmla="*/ 322810 h 645620"/>
              <a:gd name="connsiteX6" fmla="*/ 10798544 w 11736695"/>
              <a:gd name="connsiteY6" fmla="*/ 0 h 645620"/>
              <a:gd name="connsiteX7" fmla="*/ 11412142 w 11736695"/>
              <a:gd name="connsiteY7" fmla="*/ 0 h 645620"/>
              <a:gd name="connsiteX8" fmla="*/ 11736695 w 11736695"/>
              <a:gd name="connsiteY8" fmla="*/ 322810 h 645620"/>
              <a:gd name="connsiteX9" fmla="*/ 11736694 w 11736695"/>
              <a:gd name="connsiteY9" fmla="*/ 322810 h 645620"/>
              <a:gd name="connsiteX10" fmla="*/ 11412141 w 11736695"/>
              <a:gd name="connsiteY10" fmla="*/ 645620 h 645620"/>
              <a:gd name="connsiteX11" fmla="*/ 10798544 w 11736695"/>
              <a:gd name="connsiteY11" fmla="*/ 645619 h 645620"/>
              <a:gd name="connsiteX12" fmla="*/ 10499496 w 11736695"/>
              <a:gd name="connsiteY12" fmla="*/ 448461 h 645620"/>
              <a:gd name="connsiteX13" fmla="*/ 10473992 w 11736695"/>
              <a:gd name="connsiteY13" fmla="*/ 322810 h 645620"/>
              <a:gd name="connsiteX14" fmla="*/ 10499496 w 11736695"/>
              <a:gd name="connsiteY14" fmla="*/ 197158 h 645620"/>
              <a:gd name="connsiteX15" fmla="*/ 10798544 w 11736695"/>
              <a:gd name="connsiteY15" fmla="*/ 0 h 645620"/>
              <a:gd name="connsiteX16" fmla="*/ 9052878 w 11736695"/>
              <a:gd name="connsiteY16" fmla="*/ 0 h 645620"/>
              <a:gd name="connsiteX17" fmla="*/ 9666476 w 11736695"/>
              <a:gd name="connsiteY17" fmla="*/ 0 h 645620"/>
              <a:gd name="connsiteX18" fmla="*/ 9991029 w 11736695"/>
              <a:gd name="connsiteY18" fmla="*/ 322810 h 645620"/>
              <a:gd name="connsiteX19" fmla="*/ 9991028 w 11736695"/>
              <a:gd name="connsiteY19" fmla="*/ 322810 h 645620"/>
              <a:gd name="connsiteX20" fmla="*/ 9666475 w 11736695"/>
              <a:gd name="connsiteY20" fmla="*/ 645620 h 645620"/>
              <a:gd name="connsiteX21" fmla="*/ 9052878 w 11736695"/>
              <a:gd name="connsiteY21" fmla="*/ 645619 h 645620"/>
              <a:gd name="connsiteX22" fmla="*/ 8753830 w 11736695"/>
              <a:gd name="connsiteY22" fmla="*/ 448461 h 645620"/>
              <a:gd name="connsiteX23" fmla="*/ 8728325 w 11736695"/>
              <a:gd name="connsiteY23" fmla="*/ 322810 h 645620"/>
              <a:gd name="connsiteX24" fmla="*/ 8753830 w 11736695"/>
              <a:gd name="connsiteY24" fmla="*/ 197158 h 645620"/>
              <a:gd name="connsiteX25" fmla="*/ 9052878 w 11736695"/>
              <a:gd name="connsiteY25" fmla="*/ 0 h 645620"/>
              <a:gd name="connsiteX26" fmla="*/ 7307213 w 11736695"/>
              <a:gd name="connsiteY26" fmla="*/ 0 h 645620"/>
              <a:gd name="connsiteX27" fmla="*/ 7920811 w 11736695"/>
              <a:gd name="connsiteY27" fmla="*/ 0 h 645620"/>
              <a:gd name="connsiteX28" fmla="*/ 8245363 w 11736695"/>
              <a:gd name="connsiteY28" fmla="*/ 322810 h 645620"/>
              <a:gd name="connsiteX29" fmla="*/ 8245362 w 11736695"/>
              <a:gd name="connsiteY29" fmla="*/ 322810 h 645620"/>
              <a:gd name="connsiteX30" fmla="*/ 7920810 w 11736695"/>
              <a:gd name="connsiteY30" fmla="*/ 645620 h 645620"/>
              <a:gd name="connsiteX31" fmla="*/ 7307213 w 11736695"/>
              <a:gd name="connsiteY31" fmla="*/ 645619 h 645620"/>
              <a:gd name="connsiteX32" fmla="*/ 7008165 w 11736695"/>
              <a:gd name="connsiteY32" fmla="*/ 448461 h 645620"/>
              <a:gd name="connsiteX33" fmla="*/ 6982660 w 11736695"/>
              <a:gd name="connsiteY33" fmla="*/ 322810 h 645620"/>
              <a:gd name="connsiteX34" fmla="*/ 7008165 w 11736695"/>
              <a:gd name="connsiteY34" fmla="*/ 197158 h 645620"/>
              <a:gd name="connsiteX35" fmla="*/ 7307213 w 11736695"/>
              <a:gd name="connsiteY35" fmla="*/ 0 h 645620"/>
              <a:gd name="connsiteX36" fmla="*/ 5561548 w 11736695"/>
              <a:gd name="connsiteY36" fmla="*/ 0 h 645620"/>
              <a:gd name="connsiteX37" fmla="*/ 6175146 w 11736695"/>
              <a:gd name="connsiteY37" fmla="*/ 0 h 645620"/>
              <a:gd name="connsiteX38" fmla="*/ 6499698 w 11736695"/>
              <a:gd name="connsiteY38" fmla="*/ 322810 h 645620"/>
              <a:gd name="connsiteX39" fmla="*/ 6499697 w 11736695"/>
              <a:gd name="connsiteY39" fmla="*/ 322810 h 645620"/>
              <a:gd name="connsiteX40" fmla="*/ 6175145 w 11736695"/>
              <a:gd name="connsiteY40" fmla="*/ 645620 h 645620"/>
              <a:gd name="connsiteX41" fmla="*/ 5561548 w 11736695"/>
              <a:gd name="connsiteY41" fmla="*/ 645619 h 645620"/>
              <a:gd name="connsiteX42" fmla="*/ 5262501 w 11736695"/>
              <a:gd name="connsiteY42" fmla="*/ 448461 h 645620"/>
              <a:gd name="connsiteX43" fmla="*/ 5236996 w 11736695"/>
              <a:gd name="connsiteY43" fmla="*/ 322810 h 645620"/>
              <a:gd name="connsiteX44" fmla="*/ 5262501 w 11736695"/>
              <a:gd name="connsiteY44" fmla="*/ 197158 h 645620"/>
              <a:gd name="connsiteX45" fmla="*/ 5561548 w 11736695"/>
              <a:gd name="connsiteY45" fmla="*/ 0 h 645620"/>
              <a:gd name="connsiteX46" fmla="*/ 3815884 w 11736695"/>
              <a:gd name="connsiteY46" fmla="*/ 0 h 645620"/>
              <a:gd name="connsiteX47" fmla="*/ 4429482 w 11736695"/>
              <a:gd name="connsiteY47" fmla="*/ 0 h 645620"/>
              <a:gd name="connsiteX48" fmla="*/ 4754034 w 11736695"/>
              <a:gd name="connsiteY48" fmla="*/ 322810 h 645620"/>
              <a:gd name="connsiteX49" fmla="*/ 4754032 w 11736695"/>
              <a:gd name="connsiteY49" fmla="*/ 322810 h 645620"/>
              <a:gd name="connsiteX50" fmla="*/ 4429480 w 11736695"/>
              <a:gd name="connsiteY50" fmla="*/ 645620 h 645620"/>
              <a:gd name="connsiteX51" fmla="*/ 3815884 w 11736695"/>
              <a:gd name="connsiteY51" fmla="*/ 645619 h 645620"/>
              <a:gd name="connsiteX52" fmla="*/ 3516836 w 11736695"/>
              <a:gd name="connsiteY52" fmla="*/ 448461 h 645620"/>
              <a:gd name="connsiteX53" fmla="*/ 3491331 w 11736695"/>
              <a:gd name="connsiteY53" fmla="*/ 322810 h 645620"/>
              <a:gd name="connsiteX54" fmla="*/ 3516836 w 11736695"/>
              <a:gd name="connsiteY54" fmla="*/ 197158 h 645620"/>
              <a:gd name="connsiteX55" fmla="*/ 3815884 w 11736695"/>
              <a:gd name="connsiteY55" fmla="*/ 0 h 645620"/>
              <a:gd name="connsiteX56" fmla="*/ 2070219 w 11736695"/>
              <a:gd name="connsiteY56" fmla="*/ 0 h 645620"/>
              <a:gd name="connsiteX57" fmla="*/ 2683816 w 11736695"/>
              <a:gd name="connsiteY57" fmla="*/ 0 h 645620"/>
              <a:gd name="connsiteX58" fmla="*/ 3008369 w 11736695"/>
              <a:gd name="connsiteY58" fmla="*/ 322810 h 645620"/>
              <a:gd name="connsiteX59" fmla="*/ 3008367 w 11736695"/>
              <a:gd name="connsiteY59" fmla="*/ 322810 h 645620"/>
              <a:gd name="connsiteX60" fmla="*/ 2683815 w 11736695"/>
              <a:gd name="connsiteY60" fmla="*/ 645620 h 645620"/>
              <a:gd name="connsiteX61" fmla="*/ 2070219 w 11736695"/>
              <a:gd name="connsiteY61" fmla="*/ 645619 h 645620"/>
              <a:gd name="connsiteX62" fmla="*/ 1771170 w 11736695"/>
              <a:gd name="connsiteY62" fmla="*/ 448461 h 645620"/>
              <a:gd name="connsiteX63" fmla="*/ 1745666 w 11736695"/>
              <a:gd name="connsiteY63" fmla="*/ 322810 h 645620"/>
              <a:gd name="connsiteX64" fmla="*/ 1771170 w 11736695"/>
              <a:gd name="connsiteY64" fmla="*/ 197158 h 645620"/>
              <a:gd name="connsiteX65" fmla="*/ 2070219 w 11736695"/>
              <a:gd name="connsiteY65" fmla="*/ 0 h 645620"/>
              <a:gd name="connsiteX66" fmla="*/ 324552 w 11736695"/>
              <a:gd name="connsiteY66" fmla="*/ 0 h 645620"/>
              <a:gd name="connsiteX67" fmla="*/ 938150 w 11736695"/>
              <a:gd name="connsiteY67" fmla="*/ 0 h 645620"/>
              <a:gd name="connsiteX68" fmla="*/ 1262703 w 11736695"/>
              <a:gd name="connsiteY68" fmla="*/ 322810 h 645620"/>
              <a:gd name="connsiteX69" fmla="*/ 1262702 w 11736695"/>
              <a:gd name="connsiteY69" fmla="*/ 322810 h 645620"/>
              <a:gd name="connsiteX70" fmla="*/ 938150 w 11736695"/>
              <a:gd name="connsiteY70" fmla="*/ 645620 h 645620"/>
              <a:gd name="connsiteX71" fmla="*/ 324552 w 11736695"/>
              <a:gd name="connsiteY71" fmla="*/ 645619 h 645620"/>
              <a:gd name="connsiteX72" fmla="*/ 25504 w 11736695"/>
              <a:gd name="connsiteY72" fmla="*/ 448461 h 645620"/>
              <a:gd name="connsiteX73" fmla="*/ 0 w 11736695"/>
              <a:gd name="connsiteY73" fmla="*/ 322810 h 645620"/>
              <a:gd name="connsiteX74" fmla="*/ 25504 w 11736695"/>
              <a:gd name="connsiteY74" fmla="*/ 197158 h 645620"/>
              <a:gd name="connsiteX75" fmla="*/ 324552 w 11736695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5" h="645620">
                <a:moveTo>
                  <a:pt x="5236995" y="322809"/>
                </a:moveTo>
                <a:lnTo>
                  <a:pt x="5236996" y="322810"/>
                </a:lnTo>
                <a:lnTo>
                  <a:pt x="5236995" y="322810"/>
                </a:lnTo>
                <a:close/>
                <a:moveTo>
                  <a:pt x="1745665" y="322809"/>
                </a:moveTo>
                <a:lnTo>
                  <a:pt x="1745666" y="322810"/>
                </a:lnTo>
                <a:lnTo>
                  <a:pt x="1745665" y="322810"/>
                </a:lnTo>
                <a:close/>
                <a:moveTo>
                  <a:pt x="10798544" y="0"/>
                </a:moveTo>
                <a:lnTo>
                  <a:pt x="11412142" y="0"/>
                </a:lnTo>
                <a:cubicBezTo>
                  <a:pt x="11591388" y="0"/>
                  <a:pt x="11736695" y="144527"/>
                  <a:pt x="11736695" y="322810"/>
                </a:cubicBezTo>
                <a:lnTo>
                  <a:pt x="11736694" y="322810"/>
                </a:lnTo>
                <a:cubicBezTo>
                  <a:pt x="11736694" y="501093"/>
                  <a:pt x="11591387" y="645620"/>
                  <a:pt x="11412141" y="645620"/>
                </a:cubicBezTo>
                <a:lnTo>
                  <a:pt x="10798544" y="645619"/>
                </a:lnTo>
                <a:cubicBezTo>
                  <a:pt x="10664110" y="645619"/>
                  <a:pt x="10548766" y="564323"/>
                  <a:pt x="10499496" y="448461"/>
                </a:cubicBezTo>
                <a:lnTo>
                  <a:pt x="10473992" y="322810"/>
                </a:lnTo>
                <a:lnTo>
                  <a:pt x="10499496" y="197158"/>
                </a:lnTo>
                <a:cubicBezTo>
                  <a:pt x="10548766" y="81297"/>
                  <a:pt x="10664110" y="0"/>
                  <a:pt x="10798544" y="0"/>
                </a:cubicBezTo>
                <a:close/>
                <a:moveTo>
                  <a:pt x="9052878" y="0"/>
                </a:moveTo>
                <a:lnTo>
                  <a:pt x="9666476" y="0"/>
                </a:lnTo>
                <a:cubicBezTo>
                  <a:pt x="9845721" y="0"/>
                  <a:pt x="9991029" y="144527"/>
                  <a:pt x="9991029" y="322810"/>
                </a:cubicBezTo>
                <a:lnTo>
                  <a:pt x="9991028" y="322810"/>
                </a:lnTo>
                <a:cubicBezTo>
                  <a:pt x="9991028" y="501093"/>
                  <a:pt x="9845720" y="645620"/>
                  <a:pt x="9666475" y="645620"/>
                </a:cubicBezTo>
                <a:lnTo>
                  <a:pt x="9052878" y="645619"/>
                </a:lnTo>
                <a:cubicBezTo>
                  <a:pt x="8918444" y="645619"/>
                  <a:pt x="8803100" y="564323"/>
                  <a:pt x="8753830" y="448461"/>
                </a:cubicBezTo>
                <a:lnTo>
                  <a:pt x="8728325" y="322810"/>
                </a:lnTo>
                <a:lnTo>
                  <a:pt x="8753830" y="197158"/>
                </a:lnTo>
                <a:cubicBezTo>
                  <a:pt x="8803100" y="81297"/>
                  <a:pt x="8918444" y="0"/>
                  <a:pt x="9052878" y="0"/>
                </a:cubicBezTo>
                <a:close/>
                <a:moveTo>
                  <a:pt x="7307213" y="0"/>
                </a:moveTo>
                <a:lnTo>
                  <a:pt x="7920811" y="0"/>
                </a:lnTo>
                <a:cubicBezTo>
                  <a:pt x="8100056" y="0"/>
                  <a:pt x="8245363" y="144527"/>
                  <a:pt x="8245363" y="322810"/>
                </a:cubicBezTo>
                <a:lnTo>
                  <a:pt x="8245362" y="322810"/>
                </a:lnTo>
                <a:cubicBezTo>
                  <a:pt x="8245362" y="501093"/>
                  <a:pt x="8100055" y="645620"/>
                  <a:pt x="7920810" y="645620"/>
                </a:cubicBezTo>
                <a:lnTo>
                  <a:pt x="7307213" y="645619"/>
                </a:lnTo>
                <a:cubicBezTo>
                  <a:pt x="7172779" y="645619"/>
                  <a:pt x="7057436" y="564323"/>
                  <a:pt x="7008165" y="448461"/>
                </a:cubicBezTo>
                <a:lnTo>
                  <a:pt x="6982660" y="322810"/>
                </a:lnTo>
                <a:lnTo>
                  <a:pt x="7008165" y="197158"/>
                </a:lnTo>
                <a:cubicBezTo>
                  <a:pt x="7057436" y="81297"/>
                  <a:pt x="7172779" y="0"/>
                  <a:pt x="7307213" y="0"/>
                </a:cubicBezTo>
                <a:close/>
                <a:moveTo>
                  <a:pt x="5561548" y="0"/>
                </a:moveTo>
                <a:lnTo>
                  <a:pt x="6175146" y="0"/>
                </a:lnTo>
                <a:cubicBezTo>
                  <a:pt x="6354391" y="0"/>
                  <a:pt x="6499698" y="144527"/>
                  <a:pt x="6499698" y="322810"/>
                </a:cubicBezTo>
                <a:lnTo>
                  <a:pt x="6499697" y="322810"/>
                </a:lnTo>
                <a:cubicBezTo>
                  <a:pt x="6499697" y="501093"/>
                  <a:pt x="6354390" y="645620"/>
                  <a:pt x="6175145" y="645620"/>
                </a:cubicBezTo>
                <a:lnTo>
                  <a:pt x="5561548" y="645619"/>
                </a:lnTo>
                <a:cubicBezTo>
                  <a:pt x="5427115" y="645619"/>
                  <a:pt x="5311771" y="564323"/>
                  <a:pt x="5262501" y="448461"/>
                </a:cubicBezTo>
                <a:lnTo>
                  <a:pt x="5236996" y="322810"/>
                </a:lnTo>
                <a:lnTo>
                  <a:pt x="5262501" y="197158"/>
                </a:lnTo>
                <a:cubicBezTo>
                  <a:pt x="5311771" y="81297"/>
                  <a:pt x="5427115" y="0"/>
                  <a:pt x="5561548" y="0"/>
                </a:cubicBezTo>
                <a:close/>
                <a:moveTo>
                  <a:pt x="3815884" y="0"/>
                </a:moveTo>
                <a:lnTo>
                  <a:pt x="4429482" y="0"/>
                </a:lnTo>
                <a:cubicBezTo>
                  <a:pt x="4608727" y="0"/>
                  <a:pt x="4754034" y="144527"/>
                  <a:pt x="4754034" y="322810"/>
                </a:cubicBezTo>
                <a:lnTo>
                  <a:pt x="4754032" y="322810"/>
                </a:lnTo>
                <a:cubicBezTo>
                  <a:pt x="4754032" y="501093"/>
                  <a:pt x="4608727" y="645620"/>
                  <a:pt x="4429480" y="645620"/>
                </a:cubicBezTo>
                <a:lnTo>
                  <a:pt x="3815884" y="645619"/>
                </a:lnTo>
                <a:cubicBezTo>
                  <a:pt x="3681449" y="645619"/>
                  <a:pt x="3566106" y="564323"/>
                  <a:pt x="3516836" y="448461"/>
                </a:cubicBezTo>
                <a:lnTo>
                  <a:pt x="3491331" y="322810"/>
                </a:lnTo>
                <a:lnTo>
                  <a:pt x="3516836" y="197158"/>
                </a:lnTo>
                <a:cubicBezTo>
                  <a:pt x="3566106" y="81297"/>
                  <a:pt x="3681449" y="0"/>
                  <a:pt x="3815884" y="0"/>
                </a:cubicBezTo>
                <a:close/>
                <a:moveTo>
                  <a:pt x="2070219" y="0"/>
                </a:moveTo>
                <a:lnTo>
                  <a:pt x="2683816" y="0"/>
                </a:lnTo>
                <a:cubicBezTo>
                  <a:pt x="2863062" y="0"/>
                  <a:pt x="3008369" y="144527"/>
                  <a:pt x="3008369" y="322810"/>
                </a:cubicBezTo>
                <a:lnTo>
                  <a:pt x="3008367" y="322810"/>
                </a:lnTo>
                <a:cubicBezTo>
                  <a:pt x="3008367" y="501093"/>
                  <a:pt x="2863060" y="645620"/>
                  <a:pt x="2683815" y="645620"/>
                </a:cubicBezTo>
                <a:lnTo>
                  <a:pt x="2070219" y="645619"/>
                </a:lnTo>
                <a:cubicBezTo>
                  <a:pt x="1935784" y="645619"/>
                  <a:pt x="1820440" y="564323"/>
                  <a:pt x="1771170" y="448461"/>
                </a:cubicBezTo>
                <a:lnTo>
                  <a:pt x="1745666" y="322810"/>
                </a:lnTo>
                <a:lnTo>
                  <a:pt x="1771170" y="197158"/>
                </a:lnTo>
                <a:cubicBezTo>
                  <a:pt x="1820440" y="81297"/>
                  <a:pt x="1935784" y="0"/>
                  <a:pt x="2070219" y="0"/>
                </a:cubicBezTo>
                <a:close/>
                <a:moveTo>
                  <a:pt x="324552" y="0"/>
                </a:moveTo>
                <a:lnTo>
                  <a:pt x="938150" y="0"/>
                </a:lnTo>
                <a:cubicBezTo>
                  <a:pt x="1117396" y="0"/>
                  <a:pt x="1262703" y="144527"/>
                  <a:pt x="1262703" y="322810"/>
                </a:cubicBezTo>
                <a:lnTo>
                  <a:pt x="1262702" y="322810"/>
                </a:lnTo>
                <a:cubicBezTo>
                  <a:pt x="1262702" y="501093"/>
                  <a:pt x="1117395" y="645620"/>
                  <a:pt x="938150" y="645620"/>
                </a:cubicBezTo>
                <a:lnTo>
                  <a:pt x="324552" y="645619"/>
                </a:lnTo>
                <a:cubicBezTo>
                  <a:pt x="190118" y="645619"/>
                  <a:pt x="74775" y="564323"/>
                  <a:pt x="25504" y="448461"/>
                </a:cubicBezTo>
                <a:lnTo>
                  <a:pt x="0" y="322810"/>
                </a:lnTo>
                <a:lnTo>
                  <a:pt x="25504" y="197158"/>
                </a:lnTo>
                <a:cubicBezTo>
                  <a:pt x="74775" y="81297"/>
                  <a:pt x="190118" y="0"/>
                  <a:pt x="324552" y="0"/>
                </a:cubicBez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695" r="2939" b="48598"/>
          <a:stretch>
            <a:fillRect/>
          </a:stretch>
        </p:blipFill>
        <p:spPr>
          <a:xfrm flipH="1">
            <a:off x="-371003" y="257610"/>
            <a:ext cx="12813373" cy="645620"/>
          </a:xfrm>
          <a:custGeom>
            <a:avLst/>
            <a:gdLst>
              <a:gd name="connsiteX0" fmla="*/ 5236996 w 11736695"/>
              <a:gd name="connsiteY0" fmla="*/ 322809 h 645620"/>
              <a:gd name="connsiteX1" fmla="*/ 5236996 w 11736695"/>
              <a:gd name="connsiteY1" fmla="*/ 322810 h 645620"/>
              <a:gd name="connsiteX2" fmla="*/ 5236996 w 11736695"/>
              <a:gd name="connsiteY2" fmla="*/ 322810 h 645620"/>
              <a:gd name="connsiteX3" fmla="*/ 1745665 w 11736695"/>
              <a:gd name="connsiteY3" fmla="*/ 322809 h 645620"/>
              <a:gd name="connsiteX4" fmla="*/ 1745666 w 11736695"/>
              <a:gd name="connsiteY4" fmla="*/ 322810 h 645620"/>
              <a:gd name="connsiteX5" fmla="*/ 1745665 w 11736695"/>
              <a:gd name="connsiteY5" fmla="*/ 322810 h 645620"/>
              <a:gd name="connsiteX6" fmla="*/ 10798544 w 11736695"/>
              <a:gd name="connsiteY6" fmla="*/ 0 h 645620"/>
              <a:gd name="connsiteX7" fmla="*/ 11412142 w 11736695"/>
              <a:gd name="connsiteY7" fmla="*/ 0 h 645620"/>
              <a:gd name="connsiteX8" fmla="*/ 11736695 w 11736695"/>
              <a:gd name="connsiteY8" fmla="*/ 322810 h 645620"/>
              <a:gd name="connsiteX9" fmla="*/ 11736694 w 11736695"/>
              <a:gd name="connsiteY9" fmla="*/ 322810 h 645620"/>
              <a:gd name="connsiteX10" fmla="*/ 11412141 w 11736695"/>
              <a:gd name="connsiteY10" fmla="*/ 645620 h 645620"/>
              <a:gd name="connsiteX11" fmla="*/ 10798544 w 11736695"/>
              <a:gd name="connsiteY11" fmla="*/ 645619 h 645620"/>
              <a:gd name="connsiteX12" fmla="*/ 10499496 w 11736695"/>
              <a:gd name="connsiteY12" fmla="*/ 448461 h 645620"/>
              <a:gd name="connsiteX13" fmla="*/ 10473992 w 11736695"/>
              <a:gd name="connsiteY13" fmla="*/ 322810 h 645620"/>
              <a:gd name="connsiteX14" fmla="*/ 10499496 w 11736695"/>
              <a:gd name="connsiteY14" fmla="*/ 197158 h 645620"/>
              <a:gd name="connsiteX15" fmla="*/ 10798544 w 11736695"/>
              <a:gd name="connsiteY15" fmla="*/ 0 h 645620"/>
              <a:gd name="connsiteX16" fmla="*/ 9052878 w 11736695"/>
              <a:gd name="connsiteY16" fmla="*/ 0 h 645620"/>
              <a:gd name="connsiteX17" fmla="*/ 9666476 w 11736695"/>
              <a:gd name="connsiteY17" fmla="*/ 0 h 645620"/>
              <a:gd name="connsiteX18" fmla="*/ 9991029 w 11736695"/>
              <a:gd name="connsiteY18" fmla="*/ 322810 h 645620"/>
              <a:gd name="connsiteX19" fmla="*/ 9991028 w 11736695"/>
              <a:gd name="connsiteY19" fmla="*/ 322810 h 645620"/>
              <a:gd name="connsiteX20" fmla="*/ 9666475 w 11736695"/>
              <a:gd name="connsiteY20" fmla="*/ 645620 h 645620"/>
              <a:gd name="connsiteX21" fmla="*/ 9052878 w 11736695"/>
              <a:gd name="connsiteY21" fmla="*/ 645619 h 645620"/>
              <a:gd name="connsiteX22" fmla="*/ 8753830 w 11736695"/>
              <a:gd name="connsiteY22" fmla="*/ 448461 h 645620"/>
              <a:gd name="connsiteX23" fmla="*/ 8728325 w 11736695"/>
              <a:gd name="connsiteY23" fmla="*/ 322810 h 645620"/>
              <a:gd name="connsiteX24" fmla="*/ 8753830 w 11736695"/>
              <a:gd name="connsiteY24" fmla="*/ 197158 h 645620"/>
              <a:gd name="connsiteX25" fmla="*/ 9052878 w 11736695"/>
              <a:gd name="connsiteY25" fmla="*/ 0 h 645620"/>
              <a:gd name="connsiteX26" fmla="*/ 7307213 w 11736695"/>
              <a:gd name="connsiteY26" fmla="*/ 0 h 645620"/>
              <a:gd name="connsiteX27" fmla="*/ 7920811 w 11736695"/>
              <a:gd name="connsiteY27" fmla="*/ 0 h 645620"/>
              <a:gd name="connsiteX28" fmla="*/ 8245363 w 11736695"/>
              <a:gd name="connsiteY28" fmla="*/ 322810 h 645620"/>
              <a:gd name="connsiteX29" fmla="*/ 8245362 w 11736695"/>
              <a:gd name="connsiteY29" fmla="*/ 322810 h 645620"/>
              <a:gd name="connsiteX30" fmla="*/ 7920810 w 11736695"/>
              <a:gd name="connsiteY30" fmla="*/ 645620 h 645620"/>
              <a:gd name="connsiteX31" fmla="*/ 7307213 w 11736695"/>
              <a:gd name="connsiteY31" fmla="*/ 645619 h 645620"/>
              <a:gd name="connsiteX32" fmla="*/ 7008166 w 11736695"/>
              <a:gd name="connsiteY32" fmla="*/ 448461 h 645620"/>
              <a:gd name="connsiteX33" fmla="*/ 6982660 w 11736695"/>
              <a:gd name="connsiteY33" fmla="*/ 322810 h 645620"/>
              <a:gd name="connsiteX34" fmla="*/ 7008166 w 11736695"/>
              <a:gd name="connsiteY34" fmla="*/ 197158 h 645620"/>
              <a:gd name="connsiteX35" fmla="*/ 7307213 w 11736695"/>
              <a:gd name="connsiteY35" fmla="*/ 0 h 645620"/>
              <a:gd name="connsiteX36" fmla="*/ 5561549 w 11736695"/>
              <a:gd name="connsiteY36" fmla="*/ 0 h 645620"/>
              <a:gd name="connsiteX37" fmla="*/ 6175146 w 11736695"/>
              <a:gd name="connsiteY37" fmla="*/ 0 h 645620"/>
              <a:gd name="connsiteX38" fmla="*/ 6499698 w 11736695"/>
              <a:gd name="connsiteY38" fmla="*/ 322810 h 645620"/>
              <a:gd name="connsiteX39" fmla="*/ 6499697 w 11736695"/>
              <a:gd name="connsiteY39" fmla="*/ 322810 h 645620"/>
              <a:gd name="connsiteX40" fmla="*/ 6175145 w 11736695"/>
              <a:gd name="connsiteY40" fmla="*/ 645620 h 645620"/>
              <a:gd name="connsiteX41" fmla="*/ 5561549 w 11736695"/>
              <a:gd name="connsiteY41" fmla="*/ 645619 h 645620"/>
              <a:gd name="connsiteX42" fmla="*/ 5262502 w 11736695"/>
              <a:gd name="connsiteY42" fmla="*/ 448461 h 645620"/>
              <a:gd name="connsiteX43" fmla="*/ 5236996 w 11736695"/>
              <a:gd name="connsiteY43" fmla="*/ 322810 h 645620"/>
              <a:gd name="connsiteX44" fmla="*/ 5262502 w 11736695"/>
              <a:gd name="connsiteY44" fmla="*/ 197158 h 645620"/>
              <a:gd name="connsiteX45" fmla="*/ 5561549 w 11736695"/>
              <a:gd name="connsiteY45" fmla="*/ 0 h 645620"/>
              <a:gd name="connsiteX46" fmla="*/ 3815884 w 11736695"/>
              <a:gd name="connsiteY46" fmla="*/ 0 h 645620"/>
              <a:gd name="connsiteX47" fmla="*/ 4429483 w 11736695"/>
              <a:gd name="connsiteY47" fmla="*/ 0 h 645620"/>
              <a:gd name="connsiteX48" fmla="*/ 4754035 w 11736695"/>
              <a:gd name="connsiteY48" fmla="*/ 322810 h 645620"/>
              <a:gd name="connsiteX49" fmla="*/ 4754033 w 11736695"/>
              <a:gd name="connsiteY49" fmla="*/ 322810 h 645620"/>
              <a:gd name="connsiteX50" fmla="*/ 4429480 w 11736695"/>
              <a:gd name="connsiteY50" fmla="*/ 645620 h 645620"/>
              <a:gd name="connsiteX51" fmla="*/ 3815884 w 11736695"/>
              <a:gd name="connsiteY51" fmla="*/ 645619 h 645620"/>
              <a:gd name="connsiteX52" fmla="*/ 3516836 w 11736695"/>
              <a:gd name="connsiteY52" fmla="*/ 448461 h 645620"/>
              <a:gd name="connsiteX53" fmla="*/ 3491332 w 11736695"/>
              <a:gd name="connsiteY53" fmla="*/ 322810 h 645620"/>
              <a:gd name="connsiteX54" fmla="*/ 3516836 w 11736695"/>
              <a:gd name="connsiteY54" fmla="*/ 197158 h 645620"/>
              <a:gd name="connsiteX55" fmla="*/ 3815884 w 11736695"/>
              <a:gd name="connsiteY55" fmla="*/ 0 h 645620"/>
              <a:gd name="connsiteX56" fmla="*/ 2070219 w 11736695"/>
              <a:gd name="connsiteY56" fmla="*/ 0 h 645620"/>
              <a:gd name="connsiteX57" fmla="*/ 2683816 w 11736695"/>
              <a:gd name="connsiteY57" fmla="*/ 0 h 645620"/>
              <a:gd name="connsiteX58" fmla="*/ 3008370 w 11736695"/>
              <a:gd name="connsiteY58" fmla="*/ 322810 h 645620"/>
              <a:gd name="connsiteX59" fmla="*/ 3008368 w 11736695"/>
              <a:gd name="connsiteY59" fmla="*/ 322810 h 645620"/>
              <a:gd name="connsiteX60" fmla="*/ 2683815 w 11736695"/>
              <a:gd name="connsiteY60" fmla="*/ 645620 h 645620"/>
              <a:gd name="connsiteX61" fmla="*/ 2070219 w 11736695"/>
              <a:gd name="connsiteY61" fmla="*/ 645619 h 645620"/>
              <a:gd name="connsiteX62" fmla="*/ 1771170 w 11736695"/>
              <a:gd name="connsiteY62" fmla="*/ 448461 h 645620"/>
              <a:gd name="connsiteX63" fmla="*/ 1745666 w 11736695"/>
              <a:gd name="connsiteY63" fmla="*/ 322810 h 645620"/>
              <a:gd name="connsiteX64" fmla="*/ 1771170 w 11736695"/>
              <a:gd name="connsiteY64" fmla="*/ 197158 h 645620"/>
              <a:gd name="connsiteX65" fmla="*/ 2070219 w 11736695"/>
              <a:gd name="connsiteY65" fmla="*/ 0 h 645620"/>
              <a:gd name="connsiteX66" fmla="*/ 324552 w 11736695"/>
              <a:gd name="connsiteY66" fmla="*/ 0 h 645620"/>
              <a:gd name="connsiteX67" fmla="*/ 938151 w 11736695"/>
              <a:gd name="connsiteY67" fmla="*/ 0 h 645620"/>
              <a:gd name="connsiteX68" fmla="*/ 1262703 w 11736695"/>
              <a:gd name="connsiteY68" fmla="*/ 322810 h 645620"/>
              <a:gd name="connsiteX69" fmla="*/ 1262702 w 11736695"/>
              <a:gd name="connsiteY69" fmla="*/ 322810 h 645620"/>
              <a:gd name="connsiteX70" fmla="*/ 938149 w 11736695"/>
              <a:gd name="connsiteY70" fmla="*/ 645620 h 645620"/>
              <a:gd name="connsiteX71" fmla="*/ 324552 w 11736695"/>
              <a:gd name="connsiteY71" fmla="*/ 645619 h 645620"/>
              <a:gd name="connsiteX72" fmla="*/ 25505 w 11736695"/>
              <a:gd name="connsiteY72" fmla="*/ 448461 h 645620"/>
              <a:gd name="connsiteX73" fmla="*/ 0 w 11736695"/>
              <a:gd name="connsiteY73" fmla="*/ 322810 h 645620"/>
              <a:gd name="connsiteX74" fmla="*/ 25505 w 11736695"/>
              <a:gd name="connsiteY74" fmla="*/ 197158 h 645620"/>
              <a:gd name="connsiteX75" fmla="*/ 324552 w 11736695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5" h="645620">
                <a:moveTo>
                  <a:pt x="5236996" y="322809"/>
                </a:moveTo>
                <a:lnTo>
                  <a:pt x="5236996" y="322810"/>
                </a:lnTo>
                <a:lnTo>
                  <a:pt x="5236996" y="322810"/>
                </a:lnTo>
                <a:close/>
                <a:moveTo>
                  <a:pt x="1745665" y="322809"/>
                </a:moveTo>
                <a:lnTo>
                  <a:pt x="1745666" y="322810"/>
                </a:lnTo>
                <a:lnTo>
                  <a:pt x="1745665" y="322810"/>
                </a:lnTo>
                <a:close/>
                <a:moveTo>
                  <a:pt x="10798544" y="0"/>
                </a:moveTo>
                <a:lnTo>
                  <a:pt x="11412142" y="0"/>
                </a:lnTo>
                <a:cubicBezTo>
                  <a:pt x="11591388" y="0"/>
                  <a:pt x="11736695" y="144527"/>
                  <a:pt x="11736695" y="322810"/>
                </a:cubicBezTo>
                <a:lnTo>
                  <a:pt x="11736694" y="322810"/>
                </a:lnTo>
                <a:cubicBezTo>
                  <a:pt x="11736694" y="501093"/>
                  <a:pt x="11591387" y="645620"/>
                  <a:pt x="11412141" y="645620"/>
                </a:cubicBezTo>
                <a:lnTo>
                  <a:pt x="10798544" y="645619"/>
                </a:lnTo>
                <a:cubicBezTo>
                  <a:pt x="10664110" y="645619"/>
                  <a:pt x="10548766" y="564323"/>
                  <a:pt x="10499496" y="448461"/>
                </a:cubicBezTo>
                <a:lnTo>
                  <a:pt x="10473992" y="322810"/>
                </a:lnTo>
                <a:lnTo>
                  <a:pt x="10499496" y="197158"/>
                </a:lnTo>
                <a:cubicBezTo>
                  <a:pt x="10548766" y="81297"/>
                  <a:pt x="10664110" y="0"/>
                  <a:pt x="10798544" y="0"/>
                </a:cubicBezTo>
                <a:close/>
                <a:moveTo>
                  <a:pt x="9052878" y="0"/>
                </a:moveTo>
                <a:lnTo>
                  <a:pt x="9666476" y="0"/>
                </a:lnTo>
                <a:cubicBezTo>
                  <a:pt x="9845721" y="0"/>
                  <a:pt x="9991029" y="144527"/>
                  <a:pt x="9991029" y="322810"/>
                </a:cubicBezTo>
                <a:lnTo>
                  <a:pt x="9991028" y="322810"/>
                </a:lnTo>
                <a:cubicBezTo>
                  <a:pt x="9991028" y="501093"/>
                  <a:pt x="9845720" y="645620"/>
                  <a:pt x="9666475" y="645620"/>
                </a:cubicBezTo>
                <a:lnTo>
                  <a:pt x="9052878" y="645619"/>
                </a:lnTo>
                <a:cubicBezTo>
                  <a:pt x="8918444" y="645619"/>
                  <a:pt x="8803100" y="564323"/>
                  <a:pt x="8753830" y="448461"/>
                </a:cubicBezTo>
                <a:lnTo>
                  <a:pt x="8728325" y="322810"/>
                </a:lnTo>
                <a:lnTo>
                  <a:pt x="8753830" y="197158"/>
                </a:lnTo>
                <a:cubicBezTo>
                  <a:pt x="8803100" y="81297"/>
                  <a:pt x="8918444" y="0"/>
                  <a:pt x="9052878" y="0"/>
                </a:cubicBezTo>
                <a:close/>
                <a:moveTo>
                  <a:pt x="7307213" y="0"/>
                </a:moveTo>
                <a:lnTo>
                  <a:pt x="7920811" y="0"/>
                </a:lnTo>
                <a:cubicBezTo>
                  <a:pt x="8100056" y="0"/>
                  <a:pt x="8245363" y="144527"/>
                  <a:pt x="8245363" y="322810"/>
                </a:cubicBezTo>
                <a:lnTo>
                  <a:pt x="8245362" y="322810"/>
                </a:lnTo>
                <a:cubicBezTo>
                  <a:pt x="8245362" y="501093"/>
                  <a:pt x="8100055" y="645620"/>
                  <a:pt x="7920810" y="645620"/>
                </a:cubicBezTo>
                <a:lnTo>
                  <a:pt x="7307213" y="645619"/>
                </a:lnTo>
                <a:cubicBezTo>
                  <a:pt x="7172779" y="645619"/>
                  <a:pt x="7057436" y="564323"/>
                  <a:pt x="7008166" y="448461"/>
                </a:cubicBezTo>
                <a:lnTo>
                  <a:pt x="6982660" y="322810"/>
                </a:lnTo>
                <a:lnTo>
                  <a:pt x="7008166" y="197158"/>
                </a:lnTo>
                <a:cubicBezTo>
                  <a:pt x="7057436" y="81297"/>
                  <a:pt x="7172779" y="0"/>
                  <a:pt x="7307213" y="0"/>
                </a:cubicBezTo>
                <a:close/>
                <a:moveTo>
                  <a:pt x="5561549" y="0"/>
                </a:moveTo>
                <a:lnTo>
                  <a:pt x="6175146" y="0"/>
                </a:lnTo>
                <a:cubicBezTo>
                  <a:pt x="6354391" y="0"/>
                  <a:pt x="6499698" y="144527"/>
                  <a:pt x="6499698" y="322810"/>
                </a:cubicBezTo>
                <a:lnTo>
                  <a:pt x="6499697" y="322810"/>
                </a:lnTo>
                <a:cubicBezTo>
                  <a:pt x="6499697" y="501093"/>
                  <a:pt x="6354391" y="645620"/>
                  <a:pt x="6175145" y="645620"/>
                </a:cubicBezTo>
                <a:lnTo>
                  <a:pt x="5561549" y="645619"/>
                </a:lnTo>
                <a:cubicBezTo>
                  <a:pt x="5427115" y="645619"/>
                  <a:pt x="5311771" y="564323"/>
                  <a:pt x="5262502" y="448461"/>
                </a:cubicBezTo>
                <a:lnTo>
                  <a:pt x="5236996" y="322810"/>
                </a:lnTo>
                <a:lnTo>
                  <a:pt x="5262502" y="197158"/>
                </a:lnTo>
                <a:cubicBezTo>
                  <a:pt x="5311771" y="81297"/>
                  <a:pt x="5427115" y="0"/>
                  <a:pt x="5561549" y="0"/>
                </a:cubicBezTo>
                <a:close/>
                <a:moveTo>
                  <a:pt x="3815884" y="0"/>
                </a:moveTo>
                <a:lnTo>
                  <a:pt x="4429483" y="0"/>
                </a:lnTo>
                <a:cubicBezTo>
                  <a:pt x="4608727" y="0"/>
                  <a:pt x="4754035" y="144527"/>
                  <a:pt x="4754035" y="322810"/>
                </a:cubicBezTo>
                <a:lnTo>
                  <a:pt x="4754033" y="322810"/>
                </a:lnTo>
                <a:cubicBezTo>
                  <a:pt x="4754033" y="501093"/>
                  <a:pt x="4608727" y="645620"/>
                  <a:pt x="4429480" y="645620"/>
                </a:cubicBezTo>
                <a:lnTo>
                  <a:pt x="3815884" y="645619"/>
                </a:lnTo>
                <a:cubicBezTo>
                  <a:pt x="3681449" y="645619"/>
                  <a:pt x="3566106" y="564323"/>
                  <a:pt x="3516836" y="448461"/>
                </a:cubicBezTo>
                <a:lnTo>
                  <a:pt x="3491332" y="322810"/>
                </a:lnTo>
                <a:lnTo>
                  <a:pt x="3516836" y="197158"/>
                </a:lnTo>
                <a:cubicBezTo>
                  <a:pt x="3566106" y="81297"/>
                  <a:pt x="3681449" y="0"/>
                  <a:pt x="3815884" y="0"/>
                </a:cubicBezTo>
                <a:close/>
                <a:moveTo>
                  <a:pt x="2070219" y="0"/>
                </a:moveTo>
                <a:lnTo>
                  <a:pt x="2683816" y="0"/>
                </a:lnTo>
                <a:cubicBezTo>
                  <a:pt x="2863062" y="0"/>
                  <a:pt x="3008370" y="144527"/>
                  <a:pt x="3008370" y="322810"/>
                </a:cubicBezTo>
                <a:lnTo>
                  <a:pt x="3008368" y="322810"/>
                </a:lnTo>
                <a:cubicBezTo>
                  <a:pt x="3008368" y="501093"/>
                  <a:pt x="2863060" y="645620"/>
                  <a:pt x="2683815" y="645620"/>
                </a:cubicBezTo>
                <a:lnTo>
                  <a:pt x="2070219" y="645619"/>
                </a:lnTo>
                <a:cubicBezTo>
                  <a:pt x="1935784" y="645619"/>
                  <a:pt x="1820440" y="564323"/>
                  <a:pt x="1771170" y="448461"/>
                </a:cubicBezTo>
                <a:lnTo>
                  <a:pt x="1745666" y="322810"/>
                </a:lnTo>
                <a:lnTo>
                  <a:pt x="1771170" y="197158"/>
                </a:lnTo>
                <a:cubicBezTo>
                  <a:pt x="1820440" y="81297"/>
                  <a:pt x="1935784" y="0"/>
                  <a:pt x="2070219" y="0"/>
                </a:cubicBezTo>
                <a:close/>
                <a:moveTo>
                  <a:pt x="324552" y="0"/>
                </a:moveTo>
                <a:lnTo>
                  <a:pt x="938151" y="0"/>
                </a:lnTo>
                <a:cubicBezTo>
                  <a:pt x="1117396" y="0"/>
                  <a:pt x="1262703" y="144527"/>
                  <a:pt x="1262703" y="322810"/>
                </a:cubicBezTo>
                <a:lnTo>
                  <a:pt x="1262702" y="322810"/>
                </a:lnTo>
                <a:cubicBezTo>
                  <a:pt x="1262702" y="501093"/>
                  <a:pt x="1117395" y="645620"/>
                  <a:pt x="938149" y="645620"/>
                </a:cubicBezTo>
                <a:lnTo>
                  <a:pt x="324552" y="645619"/>
                </a:lnTo>
                <a:cubicBezTo>
                  <a:pt x="190119" y="645619"/>
                  <a:pt x="74776" y="564323"/>
                  <a:pt x="25505" y="448461"/>
                </a:cubicBezTo>
                <a:lnTo>
                  <a:pt x="0" y="322810"/>
                </a:lnTo>
                <a:lnTo>
                  <a:pt x="25505" y="197158"/>
                </a:lnTo>
                <a:cubicBezTo>
                  <a:pt x="74776" y="81297"/>
                  <a:pt x="190119" y="0"/>
                  <a:pt x="324552" y="0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12065" r="3415" b="44352"/>
          <a:stretch>
            <a:fillRect/>
          </a:stretch>
        </p:blipFill>
        <p:spPr>
          <a:xfrm>
            <a:off x="-335144" y="3226424"/>
            <a:ext cx="12813373" cy="645620"/>
          </a:xfrm>
          <a:custGeom>
            <a:avLst/>
            <a:gdLst>
              <a:gd name="connsiteX0" fmla="*/ 5236996 w 11736696"/>
              <a:gd name="connsiteY0" fmla="*/ 322809 h 645620"/>
              <a:gd name="connsiteX1" fmla="*/ 5236997 w 11736696"/>
              <a:gd name="connsiteY1" fmla="*/ 322810 h 645620"/>
              <a:gd name="connsiteX2" fmla="*/ 5236996 w 11736696"/>
              <a:gd name="connsiteY2" fmla="*/ 322810 h 645620"/>
              <a:gd name="connsiteX3" fmla="*/ 1745666 w 11736696"/>
              <a:gd name="connsiteY3" fmla="*/ 322809 h 645620"/>
              <a:gd name="connsiteX4" fmla="*/ 1745667 w 11736696"/>
              <a:gd name="connsiteY4" fmla="*/ 322810 h 645620"/>
              <a:gd name="connsiteX5" fmla="*/ 1745666 w 11736696"/>
              <a:gd name="connsiteY5" fmla="*/ 322810 h 645620"/>
              <a:gd name="connsiteX6" fmla="*/ 10798545 w 11736696"/>
              <a:gd name="connsiteY6" fmla="*/ 0 h 645620"/>
              <a:gd name="connsiteX7" fmla="*/ 11412143 w 11736696"/>
              <a:gd name="connsiteY7" fmla="*/ 0 h 645620"/>
              <a:gd name="connsiteX8" fmla="*/ 11736696 w 11736696"/>
              <a:gd name="connsiteY8" fmla="*/ 322810 h 645620"/>
              <a:gd name="connsiteX9" fmla="*/ 11736695 w 11736696"/>
              <a:gd name="connsiteY9" fmla="*/ 322810 h 645620"/>
              <a:gd name="connsiteX10" fmla="*/ 11412142 w 11736696"/>
              <a:gd name="connsiteY10" fmla="*/ 645620 h 645620"/>
              <a:gd name="connsiteX11" fmla="*/ 10798545 w 11736696"/>
              <a:gd name="connsiteY11" fmla="*/ 645619 h 645620"/>
              <a:gd name="connsiteX12" fmla="*/ 10499497 w 11736696"/>
              <a:gd name="connsiteY12" fmla="*/ 448461 h 645620"/>
              <a:gd name="connsiteX13" fmla="*/ 10473993 w 11736696"/>
              <a:gd name="connsiteY13" fmla="*/ 322810 h 645620"/>
              <a:gd name="connsiteX14" fmla="*/ 10499497 w 11736696"/>
              <a:gd name="connsiteY14" fmla="*/ 197158 h 645620"/>
              <a:gd name="connsiteX15" fmla="*/ 10798545 w 11736696"/>
              <a:gd name="connsiteY15" fmla="*/ 0 h 645620"/>
              <a:gd name="connsiteX16" fmla="*/ 9052879 w 11736696"/>
              <a:gd name="connsiteY16" fmla="*/ 0 h 645620"/>
              <a:gd name="connsiteX17" fmla="*/ 9666477 w 11736696"/>
              <a:gd name="connsiteY17" fmla="*/ 0 h 645620"/>
              <a:gd name="connsiteX18" fmla="*/ 9991030 w 11736696"/>
              <a:gd name="connsiteY18" fmla="*/ 322810 h 645620"/>
              <a:gd name="connsiteX19" fmla="*/ 9991029 w 11736696"/>
              <a:gd name="connsiteY19" fmla="*/ 322810 h 645620"/>
              <a:gd name="connsiteX20" fmla="*/ 9666476 w 11736696"/>
              <a:gd name="connsiteY20" fmla="*/ 645620 h 645620"/>
              <a:gd name="connsiteX21" fmla="*/ 9052879 w 11736696"/>
              <a:gd name="connsiteY21" fmla="*/ 645619 h 645620"/>
              <a:gd name="connsiteX22" fmla="*/ 8753831 w 11736696"/>
              <a:gd name="connsiteY22" fmla="*/ 448461 h 645620"/>
              <a:gd name="connsiteX23" fmla="*/ 8728326 w 11736696"/>
              <a:gd name="connsiteY23" fmla="*/ 322810 h 645620"/>
              <a:gd name="connsiteX24" fmla="*/ 8753831 w 11736696"/>
              <a:gd name="connsiteY24" fmla="*/ 197158 h 645620"/>
              <a:gd name="connsiteX25" fmla="*/ 9052879 w 11736696"/>
              <a:gd name="connsiteY25" fmla="*/ 0 h 645620"/>
              <a:gd name="connsiteX26" fmla="*/ 7307214 w 11736696"/>
              <a:gd name="connsiteY26" fmla="*/ 0 h 645620"/>
              <a:gd name="connsiteX27" fmla="*/ 7920812 w 11736696"/>
              <a:gd name="connsiteY27" fmla="*/ 0 h 645620"/>
              <a:gd name="connsiteX28" fmla="*/ 8245364 w 11736696"/>
              <a:gd name="connsiteY28" fmla="*/ 322810 h 645620"/>
              <a:gd name="connsiteX29" fmla="*/ 8245363 w 11736696"/>
              <a:gd name="connsiteY29" fmla="*/ 322810 h 645620"/>
              <a:gd name="connsiteX30" fmla="*/ 7920811 w 11736696"/>
              <a:gd name="connsiteY30" fmla="*/ 645620 h 645620"/>
              <a:gd name="connsiteX31" fmla="*/ 7307214 w 11736696"/>
              <a:gd name="connsiteY31" fmla="*/ 645619 h 645620"/>
              <a:gd name="connsiteX32" fmla="*/ 7008166 w 11736696"/>
              <a:gd name="connsiteY32" fmla="*/ 448461 h 645620"/>
              <a:gd name="connsiteX33" fmla="*/ 6982661 w 11736696"/>
              <a:gd name="connsiteY33" fmla="*/ 322810 h 645620"/>
              <a:gd name="connsiteX34" fmla="*/ 7008166 w 11736696"/>
              <a:gd name="connsiteY34" fmla="*/ 197158 h 645620"/>
              <a:gd name="connsiteX35" fmla="*/ 7307214 w 11736696"/>
              <a:gd name="connsiteY35" fmla="*/ 0 h 645620"/>
              <a:gd name="connsiteX36" fmla="*/ 5561549 w 11736696"/>
              <a:gd name="connsiteY36" fmla="*/ 0 h 645620"/>
              <a:gd name="connsiteX37" fmla="*/ 6175147 w 11736696"/>
              <a:gd name="connsiteY37" fmla="*/ 0 h 645620"/>
              <a:gd name="connsiteX38" fmla="*/ 6499699 w 11736696"/>
              <a:gd name="connsiteY38" fmla="*/ 322810 h 645620"/>
              <a:gd name="connsiteX39" fmla="*/ 6499698 w 11736696"/>
              <a:gd name="connsiteY39" fmla="*/ 322810 h 645620"/>
              <a:gd name="connsiteX40" fmla="*/ 6175146 w 11736696"/>
              <a:gd name="connsiteY40" fmla="*/ 645620 h 645620"/>
              <a:gd name="connsiteX41" fmla="*/ 5561549 w 11736696"/>
              <a:gd name="connsiteY41" fmla="*/ 645619 h 645620"/>
              <a:gd name="connsiteX42" fmla="*/ 5262502 w 11736696"/>
              <a:gd name="connsiteY42" fmla="*/ 448461 h 645620"/>
              <a:gd name="connsiteX43" fmla="*/ 5236997 w 11736696"/>
              <a:gd name="connsiteY43" fmla="*/ 322810 h 645620"/>
              <a:gd name="connsiteX44" fmla="*/ 5262502 w 11736696"/>
              <a:gd name="connsiteY44" fmla="*/ 197158 h 645620"/>
              <a:gd name="connsiteX45" fmla="*/ 5561549 w 11736696"/>
              <a:gd name="connsiteY45" fmla="*/ 0 h 645620"/>
              <a:gd name="connsiteX46" fmla="*/ 3815884 w 11736696"/>
              <a:gd name="connsiteY46" fmla="*/ 0 h 645620"/>
              <a:gd name="connsiteX47" fmla="*/ 4429483 w 11736696"/>
              <a:gd name="connsiteY47" fmla="*/ 0 h 645620"/>
              <a:gd name="connsiteX48" fmla="*/ 4754035 w 11736696"/>
              <a:gd name="connsiteY48" fmla="*/ 322810 h 645620"/>
              <a:gd name="connsiteX49" fmla="*/ 4754033 w 11736696"/>
              <a:gd name="connsiteY49" fmla="*/ 322810 h 645620"/>
              <a:gd name="connsiteX50" fmla="*/ 4429481 w 11736696"/>
              <a:gd name="connsiteY50" fmla="*/ 645620 h 645620"/>
              <a:gd name="connsiteX51" fmla="*/ 3815884 w 11736696"/>
              <a:gd name="connsiteY51" fmla="*/ 645619 h 645620"/>
              <a:gd name="connsiteX52" fmla="*/ 3516837 w 11736696"/>
              <a:gd name="connsiteY52" fmla="*/ 448461 h 645620"/>
              <a:gd name="connsiteX53" fmla="*/ 3491332 w 11736696"/>
              <a:gd name="connsiteY53" fmla="*/ 322810 h 645620"/>
              <a:gd name="connsiteX54" fmla="*/ 3516837 w 11736696"/>
              <a:gd name="connsiteY54" fmla="*/ 197158 h 645620"/>
              <a:gd name="connsiteX55" fmla="*/ 3815884 w 11736696"/>
              <a:gd name="connsiteY55" fmla="*/ 0 h 645620"/>
              <a:gd name="connsiteX56" fmla="*/ 2070219 w 11736696"/>
              <a:gd name="connsiteY56" fmla="*/ 0 h 645620"/>
              <a:gd name="connsiteX57" fmla="*/ 2683817 w 11736696"/>
              <a:gd name="connsiteY57" fmla="*/ 0 h 645620"/>
              <a:gd name="connsiteX58" fmla="*/ 3008370 w 11736696"/>
              <a:gd name="connsiteY58" fmla="*/ 322810 h 645620"/>
              <a:gd name="connsiteX59" fmla="*/ 3008368 w 11736696"/>
              <a:gd name="connsiteY59" fmla="*/ 322810 h 645620"/>
              <a:gd name="connsiteX60" fmla="*/ 2683816 w 11736696"/>
              <a:gd name="connsiteY60" fmla="*/ 645620 h 645620"/>
              <a:gd name="connsiteX61" fmla="*/ 2070219 w 11736696"/>
              <a:gd name="connsiteY61" fmla="*/ 645619 h 645620"/>
              <a:gd name="connsiteX62" fmla="*/ 1771171 w 11736696"/>
              <a:gd name="connsiteY62" fmla="*/ 448461 h 645620"/>
              <a:gd name="connsiteX63" fmla="*/ 1745667 w 11736696"/>
              <a:gd name="connsiteY63" fmla="*/ 322810 h 645620"/>
              <a:gd name="connsiteX64" fmla="*/ 1771171 w 11736696"/>
              <a:gd name="connsiteY64" fmla="*/ 197158 h 645620"/>
              <a:gd name="connsiteX65" fmla="*/ 2070219 w 11736696"/>
              <a:gd name="connsiteY65" fmla="*/ 0 h 645620"/>
              <a:gd name="connsiteX66" fmla="*/ 324553 w 11736696"/>
              <a:gd name="connsiteY66" fmla="*/ 0 h 645620"/>
              <a:gd name="connsiteX67" fmla="*/ 938151 w 11736696"/>
              <a:gd name="connsiteY67" fmla="*/ 0 h 645620"/>
              <a:gd name="connsiteX68" fmla="*/ 1262704 w 11736696"/>
              <a:gd name="connsiteY68" fmla="*/ 322810 h 645620"/>
              <a:gd name="connsiteX69" fmla="*/ 1262703 w 11736696"/>
              <a:gd name="connsiteY69" fmla="*/ 322810 h 645620"/>
              <a:gd name="connsiteX70" fmla="*/ 938150 w 11736696"/>
              <a:gd name="connsiteY70" fmla="*/ 645620 h 645620"/>
              <a:gd name="connsiteX71" fmla="*/ 324553 w 11736696"/>
              <a:gd name="connsiteY71" fmla="*/ 645619 h 645620"/>
              <a:gd name="connsiteX72" fmla="*/ 25505 w 11736696"/>
              <a:gd name="connsiteY72" fmla="*/ 448461 h 645620"/>
              <a:gd name="connsiteX73" fmla="*/ 0 w 11736696"/>
              <a:gd name="connsiteY73" fmla="*/ 322810 h 645620"/>
              <a:gd name="connsiteX74" fmla="*/ 25505 w 11736696"/>
              <a:gd name="connsiteY74" fmla="*/ 197158 h 645620"/>
              <a:gd name="connsiteX75" fmla="*/ 324553 w 11736696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6" h="645620">
                <a:moveTo>
                  <a:pt x="5236996" y="322809"/>
                </a:moveTo>
                <a:lnTo>
                  <a:pt x="5236997" y="322810"/>
                </a:lnTo>
                <a:lnTo>
                  <a:pt x="5236996" y="322810"/>
                </a:lnTo>
                <a:close/>
                <a:moveTo>
                  <a:pt x="1745666" y="322809"/>
                </a:moveTo>
                <a:lnTo>
                  <a:pt x="1745667" y="322810"/>
                </a:lnTo>
                <a:lnTo>
                  <a:pt x="1745666" y="322810"/>
                </a:lnTo>
                <a:close/>
                <a:moveTo>
                  <a:pt x="10798545" y="0"/>
                </a:moveTo>
                <a:lnTo>
                  <a:pt x="11412143" y="0"/>
                </a:lnTo>
                <a:cubicBezTo>
                  <a:pt x="11591389" y="0"/>
                  <a:pt x="11736696" y="144527"/>
                  <a:pt x="11736696" y="322810"/>
                </a:cubicBezTo>
                <a:lnTo>
                  <a:pt x="11736695" y="322810"/>
                </a:lnTo>
                <a:cubicBezTo>
                  <a:pt x="11736695" y="501093"/>
                  <a:pt x="11591388" y="645620"/>
                  <a:pt x="11412142" y="645620"/>
                </a:cubicBezTo>
                <a:lnTo>
                  <a:pt x="10798545" y="645619"/>
                </a:lnTo>
                <a:cubicBezTo>
                  <a:pt x="10664111" y="645619"/>
                  <a:pt x="10548767" y="564323"/>
                  <a:pt x="10499497" y="448461"/>
                </a:cubicBezTo>
                <a:lnTo>
                  <a:pt x="10473993" y="322810"/>
                </a:lnTo>
                <a:lnTo>
                  <a:pt x="10499497" y="197158"/>
                </a:lnTo>
                <a:cubicBezTo>
                  <a:pt x="10548767" y="81297"/>
                  <a:pt x="10664111" y="0"/>
                  <a:pt x="10798545" y="0"/>
                </a:cubicBezTo>
                <a:close/>
                <a:moveTo>
                  <a:pt x="9052879" y="0"/>
                </a:moveTo>
                <a:lnTo>
                  <a:pt x="9666477" y="0"/>
                </a:lnTo>
                <a:cubicBezTo>
                  <a:pt x="9845722" y="0"/>
                  <a:pt x="9991030" y="144527"/>
                  <a:pt x="9991030" y="322810"/>
                </a:cubicBezTo>
                <a:lnTo>
                  <a:pt x="9991029" y="322810"/>
                </a:lnTo>
                <a:cubicBezTo>
                  <a:pt x="9991029" y="501093"/>
                  <a:pt x="9845721" y="645620"/>
                  <a:pt x="9666476" y="645620"/>
                </a:cubicBezTo>
                <a:lnTo>
                  <a:pt x="9052879" y="645619"/>
                </a:lnTo>
                <a:cubicBezTo>
                  <a:pt x="8918445" y="645619"/>
                  <a:pt x="8803101" y="564323"/>
                  <a:pt x="8753831" y="448461"/>
                </a:cubicBezTo>
                <a:lnTo>
                  <a:pt x="8728326" y="322810"/>
                </a:lnTo>
                <a:lnTo>
                  <a:pt x="8753831" y="197158"/>
                </a:lnTo>
                <a:cubicBezTo>
                  <a:pt x="8803101" y="81297"/>
                  <a:pt x="8918445" y="0"/>
                  <a:pt x="9052879" y="0"/>
                </a:cubicBezTo>
                <a:close/>
                <a:moveTo>
                  <a:pt x="7307214" y="0"/>
                </a:moveTo>
                <a:lnTo>
                  <a:pt x="7920812" y="0"/>
                </a:lnTo>
                <a:cubicBezTo>
                  <a:pt x="8100057" y="0"/>
                  <a:pt x="8245364" y="144527"/>
                  <a:pt x="8245364" y="322810"/>
                </a:cubicBezTo>
                <a:lnTo>
                  <a:pt x="8245363" y="322810"/>
                </a:lnTo>
                <a:cubicBezTo>
                  <a:pt x="8245363" y="501093"/>
                  <a:pt x="8100056" y="645620"/>
                  <a:pt x="7920811" y="645620"/>
                </a:cubicBezTo>
                <a:lnTo>
                  <a:pt x="7307214" y="645619"/>
                </a:lnTo>
                <a:cubicBezTo>
                  <a:pt x="7172780" y="645619"/>
                  <a:pt x="7057437" y="564323"/>
                  <a:pt x="7008166" y="448461"/>
                </a:cubicBezTo>
                <a:lnTo>
                  <a:pt x="6982661" y="322810"/>
                </a:lnTo>
                <a:lnTo>
                  <a:pt x="7008166" y="197158"/>
                </a:lnTo>
                <a:cubicBezTo>
                  <a:pt x="7057437" y="81297"/>
                  <a:pt x="7172780" y="0"/>
                  <a:pt x="7307214" y="0"/>
                </a:cubicBezTo>
                <a:close/>
                <a:moveTo>
                  <a:pt x="5561549" y="0"/>
                </a:moveTo>
                <a:lnTo>
                  <a:pt x="6175147" y="0"/>
                </a:lnTo>
                <a:cubicBezTo>
                  <a:pt x="6354392" y="0"/>
                  <a:pt x="6499699" y="144527"/>
                  <a:pt x="6499699" y="322810"/>
                </a:cubicBezTo>
                <a:lnTo>
                  <a:pt x="6499698" y="322810"/>
                </a:lnTo>
                <a:cubicBezTo>
                  <a:pt x="6499698" y="501093"/>
                  <a:pt x="6354391" y="645620"/>
                  <a:pt x="6175146" y="645620"/>
                </a:cubicBezTo>
                <a:lnTo>
                  <a:pt x="5561549" y="645619"/>
                </a:lnTo>
                <a:cubicBezTo>
                  <a:pt x="5427116" y="645619"/>
                  <a:pt x="5311772" y="564323"/>
                  <a:pt x="5262502" y="448461"/>
                </a:cubicBezTo>
                <a:lnTo>
                  <a:pt x="5236997" y="322810"/>
                </a:lnTo>
                <a:lnTo>
                  <a:pt x="5262502" y="197158"/>
                </a:lnTo>
                <a:cubicBezTo>
                  <a:pt x="5311772" y="81297"/>
                  <a:pt x="5427116" y="0"/>
                  <a:pt x="5561549" y="0"/>
                </a:cubicBezTo>
                <a:close/>
                <a:moveTo>
                  <a:pt x="3815884" y="0"/>
                </a:moveTo>
                <a:lnTo>
                  <a:pt x="4429483" y="0"/>
                </a:lnTo>
                <a:cubicBezTo>
                  <a:pt x="4608727" y="0"/>
                  <a:pt x="4754035" y="144527"/>
                  <a:pt x="4754035" y="322810"/>
                </a:cubicBezTo>
                <a:lnTo>
                  <a:pt x="4754033" y="322810"/>
                </a:lnTo>
                <a:cubicBezTo>
                  <a:pt x="4754033" y="501093"/>
                  <a:pt x="4608727" y="645620"/>
                  <a:pt x="4429481" y="645620"/>
                </a:cubicBezTo>
                <a:lnTo>
                  <a:pt x="3815884" y="645619"/>
                </a:lnTo>
                <a:cubicBezTo>
                  <a:pt x="3681450" y="645619"/>
                  <a:pt x="3566106" y="564323"/>
                  <a:pt x="3516837" y="448461"/>
                </a:cubicBezTo>
                <a:lnTo>
                  <a:pt x="3491332" y="322810"/>
                </a:lnTo>
                <a:lnTo>
                  <a:pt x="3516837" y="197158"/>
                </a:lnTo>
                <a:cubicBezTo>
                  <a:pt x="3566106" y="81297"/>
                  <a:pt x="3681450" y="0"/>
                  <a:pt x="3815884" y="0"/>
                </a:cubicBezTo>
                <a:close/>
                <a:moveTo>
                  <a:pt x="2070219" y="0"/>
                </a:moveTo>
                <a:lnTo>
                  <a:pt x="2683817" y="0"/>
                </a:lnTo>
                <a:cubicBezTo>
                  <a:pt x="2863063" y="0"/>
                  <a:pt x="3008370" y="144527"/>
                  <a:pt x="3008370" y="322810"/>
                </a:cubicBezTo>
                <a:lnTo>
                  <a:pt x="3008368" y="322810"/>
                </a:lnTo>
                <a:cubicBezTo>
                  <a:pt x="3008368" y="501093"/>
                  <a:pt x="2863061" y="645620"/>
                  <a:pt x="2683816" y="645620"/>
                </a:cubicBezTo>
                <a:lnTo>
                  <a:pt x="2070219" y="645619"/>
                </a:lnTo>
                <a:cubicBezTo>
                  <a:pt x="1935784" y="645619"/>
                  <a:pt x="1820441" y="564323"/>
                  <a:pt x="1771171" y="448461"/>
                </a:cubicBezTo>
                <a:lnTo>
                  <a:pt x="1745667" y="322810"/>
                </a:lnTo>
                <a:lnTo>
                  <a:pt x="1771171" y="197158"/>
                </a:lnTo>
                <a:cubicBezTo>
                  <a:pt x="1820441" y="81297"/>
                  <a:pt x="1935784" y="0"/>
                  <a:pt x="2070219" y="0"/>
                </a:cubicBezTo>
                <a:close/>
                <a:moveTo>
                  <a:pt x="324553" y="0"/>
                </a:moveTo>
                <a:lnTo>
                  <a:pt x="938151" y="0"/>
                </a:lnTo>
                <a:cubicBezTo>
                  <a:pt x="1117397" y="0"/>
                  <a:pt x="1262704" y="144527"/>
                  <a:pt x="1262704" y="322810"/>
                </a:cubicBezTo>
                <a:lnTo>
                  <a:pt x="1262703" y="322810"/>
                </a:lnTo>
                <a:cubicBezTo>
                  <a:pt x="1262703" y="501093"/>
                  <a:pt x="1117396" y="645620"/>
                  <a:pt x="938150" y="645620"/>
                </a:cubicBezTo>
                <a:lnTo>
                  <a:pt x="324553" y="645619"/>
                </a:lnTo>
                <a:cubicBezTo>
                  <a:pt x="190119" y="645619"/>
                  <a:pt x="74776" y="564323"/>
                  <a:pt x="25505" y="448461"/>
                </a:cubicBezTo>
                <a:lnTo>
                  <a:pt x="0" y="322810"/>
                </a:lnTo>
                <a:lnTo>
                  <a:pt x="25505" y="197158"/>
                </a:lnTo>
                <a:cubicBezTo>
                  <a:pt x="74776" y="81297"/>
                  <a:pt x="190119" y="0"/>
                  <a:pt x="324553" y="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5093629"/>
            <a:ext cx="1879929" cy="14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8847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21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400" b="1" dirty="0">
                <a:solidFill>
                  <a:srgbClr val="002060"/>
                </a:solidFill>
              </a:rPr>
              <a:t>Text</a:t>
            </a:r>
            <a:br>
              <a:rPr lang="en-NZ" sz="4400" b="1" dirty="0">
                <a:solidFill>
                  <a:srgbClr val="002060"/>
                </a:solidFill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2668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2023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400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5" t="22596" r="12488" b="44447"/>
          <a:stretch/>
        </p:blipFill>
        <p:spPr>
          <a:xfrm rot="5400000">
            <a:off x="10550498" y="-548624"/>
            <a:ext cx="622640" cy="2260179"/>
          </a:xfrm>
          <a:custGeom>
            <a:avLst/>
            <a:gdLst>
              <a:gd name="connsiteX0" fmla="*/ 0 w 622640"/>
              <a:gd name="connsiteY0" fmla="*/ 645619 h 2260179"/>
              <a:gd name="connsiteX1" fmla="*/ 1 w 622640"/>
              <a:gd name="connsiteY1" fmla="*/ 0 h 2260179"/>
              <a:gd name="connsiteX2" fmla="*/ 302566 w 622640"/>
              <a:gd name="connsiteY2" fmla="*/ 0 h 2260179"/>
              <a:gd name="connsiteX3" fmla="*/ 622640 w 622640"/>
              <a:gd name="connsiteY3" fmla="*/ 322810 h 2260179"/>
              <a:gd name="connsiteX4" fmla="*/ 622639 w 622640"/>
              <a:gd name="connsiteY4" fmla="*/ 322810 h 2260179"/>
              <a:gd name="connsiteX5" fmla="*/ 302566 w 622640"/>
              <a:gd name="connsiteY5" fmla="*/ 645620 h 2260179"/>
              <a:gd name="connsiteX6" fmla="*/ 0 w 622640"/>
              <a:gd name="connsiteY6" fmla="*/ 1452899 h 2260179"/>
              <a:gd name="connsiteX7" fmla="*/ 0 w 622640"/>
              <a:gd name="connsiteY7" fmla="*/ 807280 h 2260179"/>
              <a:gd name="connsiteX8" fmla="*/ 302566 w 622640"/>
              <a:gd name="connsiteY8" fmla="*/ 807280 h 2260179"/>
              <a:gd name="connsiteX9" fmla="*/ 622640 w 622640"/>
              <a:gd name="connsiteY9" fmla="*/ 1130090 h 2260179"/>
              <a:gd name="connsiteX10" fmla="*/ 622639 w 622640"/>
              <a:gd name="connsiteY10" fmla="*/ 1130090 h 2260179"/>
              <a:gd name="connsiteX11" fmla="*/ 302566 w 622640"/>
              <a:gd name="connsiteY11" fmla="*/ 1452899 h 2260179"/>
              <a:gd name="connsiteX12" fmla="*/ 0 w 622640"/>
              <a:gd name="connsiteY12" fmla="*/ 2260178 h 2260179"/>
              <a:gd name="connsiteX13" fmla="*/ 0 w 622640"/>
              <a:gd name="connsiteY13" fmla="*/ 1614560 h 2260179"/>
              <a:gd name="connsiteX14" fmla="*/ 302566 w 622640"/>
              <a:gd name="connsiteY14" fmla="*/ 1614560 h 2260179"/>
              <a:gd name="connsiteX15" fmla="*/ 622640 w 622640"/>
              <a:gd name="connsiteY15" fmla="*/ 1937369 h 2260179"/>
              <a:gd name="connsiteX16" fmla="*/ 622639 w 622640"/>
              <a:gd name="connsiteY16" fmla="*/ 1937369 h 2260179"/>
              <a:gd name="connsiteX17" fmla="*/ 302566 w 622640"/>
              <a:gd name="connsiteY17" fmla="*/ 2260179 h 22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2640" h="2260179">
                <a:moveTo>
                  <a:pt x="0" y="645619"/>
                </a:moveTo>
                <a:lnTo>
                  <a:pt x="1" y="0"/>
                </a:lnTo>
                <a:lnTo>
                  <a:pt x="302566" y="0"/>
                </a:lnTo>
                <a:cubicBezTo>
                  <a:pt x="479338" y="0"/>
                  <a:pt x="622640" y="144527"/>
                  <a:pt x="622640" y="322810"/>
                </a:cubicBezTo>
                <a:lnTo>
                  <a:pt x="622639" y="322810"/>
                </a:lnTo>
                <a:cubicBezTo>
                  <a:pt x="622639" y="501093"/>
                  <a:pt x="479337" y="645620"/>
                  <a:pt x="302566" y="645620"/>
                </a:cubicBezTo>
                <a:close/>
                <a:moveTo>
                  <a:pt x="0" y="1452899"/>
                </a:moveTo>
                <a:lnTo>
                  <a:pt x="0" y="807280"/>
                </a:lnTo>
                <a:lnTo>
                  <a:pt x="302566" y="807280"/>
                </a:lnTo>
                <a:cubicBezTo>
                  <a:pt x="479338" y="807280"/>
                  <a:pt x="622640" y="951806"/>
                  <a:pt x="622640" y="1130090"/>
                </a:cubicBezTo>
                <a:lnTo>
                  <a:pt x="622639" y="1130090"/>
                </a:lnTo>
                <a:cubicBezTo>
                  <a:pt x="622639" y="1308373"/>
                  <a:pt x="479337" y="1452899"/>
                  <a:pt x="302566" y="1452899"/>
                </a:cubicBezTo>
                <a:close/>
                <a:moveTo>
                  <a:pt x="0" y="2260178"/>
                </a:moveTo>
                <a:lnTo>
                  <a:pt x="0" y="1614560"/>
                </a:lnTo>
                <a:lnTo>
                  <a:pt x="302566" y="1614560"/>
                </a:lnTo>
                <a:cubicBezTo>
                  <a:pt x="479338" y="1614560"/>
                  <a:pt x="622640" y="1759087"/>
                  <a:pt x="622640" y="1937369"/>
                </a:cubicBezTo>
                <a:lnTo>
                  <a:pt x="622639" y="1937369"/>
                </a:lnTo>
                <a:cubicBezTo>
                  <a:pt x="622639" y="2115652"/>
                  <a:pt x="479337" y="2260179"/>
                  <a:pt x="302566" y="2260179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29615" r="69751" b="132"/>
          <a:stretch>
            <a:fillRect/>
          </a:stretch>
        </p:blipFill>
        <p:spPr>
          <a:xfrm rot="5400000" flipH="1">
            <a:off x="8878989" y="3444923"/>
            <a:ext cx="679352" cy="5546485"/>
          </a:xfrm>
          <a:custGeom>
            <a:avLst/>
            <a:gdLst>
              <a:gd name="connsiteX0" fmla="*/ 356542 w 679352"/>
              <a:gd name="connsiteY0" fmla="*/ 4781661 h 5546485"/>
              <a:gd name="connsiteX1" fmla="*/ 0 w 679352"/>
              <a:gd name="connsiteY1" fmla="*/ 4781661 h 5546485"/>
              <a:gd name="connsiteX2" fmla="*/ 0 w 679352"/>
              <a:gd name="connsiteY2" fmla="*/ 5546485 h 5546485"/>
              <a:gd name="connsiteX3" fmla="*/ 356542 w 679352"/>
              <a:gd name="connsiteY3" fmla="*/ 5546484 h 5546485"/>
              <a:gd name="connsiteX4" fmla="*/ 672794 w 679352"/>
              <a:gd name="connsiteY4" fmla="*/ 5241142 h 5546485"/>
              <a:gd name="connsiteX5" fmla="*/ 679352 w 679352"/>
              <a:gd name="connsiteY5" fmla="*/ 5164073 h 5546485"/>
              <a:gd name="connsiteX6" fmla="*/ 672794 w 679352"/>
              <a:gd name="connsiteY6" fmla="*/ 5087004 h 5546485"/>
              <a:gd name="connsiteX7" fmla="*/ 356542 w 679352"/>
              <a:gd name="connsiteY7" fmla="*/ 4781661 h 5546485"/>
              <a:gd name="connsiteX8" fmla="*/ 356542 w 679352"/>
              <a:gd name="connsiteY8" fmla="*/ 3825328 h 5546485"/>
              <a:gd name="connsiteX9" fmla="*/ 0 w 679352"/>
              <a:gd name="connsiteY9" fmla="*/ 3825328 h 5546485"/>
              <a:gd name="connsiteX10" fmla="*/ 0 w 679352"/>
              <a:gd name="connsiteY10" fmla="*/ 4590152 h 5546485"/>
              <a:gd name="connsiteX11" fmla="*/ 356542 w 679352"/>
              <a:gd name="connsiteY11" fmla="*/ 4590150 h 5546485"/>
              <a:gd name="connsiteX12" fmla="*/ 672794 w 679352"/>
              <a:gd name="connsiteY12" fmla="*/ 4284808 h 5546485"/>
              <a:gd name="connsiteX13" fmla="*/ 679352 w 679352"/>
              <a:gd name="connsiteY13" fmla="*/ 4207740 h 5546485"/>
              <a:gd name="connsiteX14" fmla="*/ 672794 w 679352"/>
              <a:gd name="connsiteY14" fmla="*/ 4130671 h 5546485"/>
              <a:gd name="connsiteX15" fmla="*/ 356542 w 679352"/>
              <a:gd name="connsiteY15" fmla="*/ 3825328 h 5546485"/>
              <a:gd name="connsiteX16" fmla="*/ 356542 w 679352"/>
              <a:gd name="connsiteY16" fmla="*/ 2868995 h 5546485"/>
              <a:gd name="connsiteX17" fmla="*/ 0 w 679352"/>
              <a:gd name="connsiteY17" fmla="*/ 2868995 h 5546485"/>
              <a:gd name="connsiteX18" fmla="*/ 0 w 679352"/>
              <a:gd name="connsiteY18" fmla="*/ 3633819 h 5546485"/>
              <a:gd name="connsiteX19" fmla="*/ 356542 w 679352"/>
              <a:gd name="connsiteY19" fmla="*/ 3633818 h 5546485"/>
              <a:gd name="connsiteX20" fmla="*/ 672794 w 679352"/>
              <a:gd name="connsiteY20" fmla="*/ 3328476 h 5546485"/>
              <a:gd name="connsiteX21" fmla="*/ 679352 w 679352"/>
              <a:gd name="connsiteY21" fmla="*/ 3251407 h 5546485"/>
              <a:gd name="connsiteX22" fmla="*/ 672794 w 679352"/>
              <a:gd name="connsiteY22" fmla="*/ 3174338 h 5546485"/>
              <a:gd name="connsiteX23" fmla="*/ 356542 w 679352"/>
              <a:gd name="connsiteY23" fmla="*/ 2868995 h 5546485"/>
              <a:gd name="connsiteX24" fmla="*/ 356542 w 679352"/>
              <a:gd name="connsiteY24" fmla="*/ 1912663 h 5546485"/>
              <a:gd name="connsiteX25" fmla="*/ 0 w 679352"/>
              <a:gd name="connsiteY25" fmla="*/ 1912663 h 5546485"/>
              <a:gd name="connsiteX26" fmla="*/ 0 w 679352"/>
              <a:gd name="connsiteY26" fmla="*/ 2677487 h 5546485"/>
              <a:gd name="connsiteX27" fmla="*/ 356542 w 679352"/>
              <a:gd name="connsiteY27" fmla="*/ 2677486 h 5546485"/>
              <a:gd name="connsiteX28" fmla="*/ 672794 w 679352"/>
              <a:gd name="connsiteY28" fmla="*/ 2372144 h 5546485"/>
              <a:gd name="connsiteX29" fmla="*/ 679352 w 679352"/>
              <a:gd name="connsiteY29" fmla="*/ 2295075 h 5546485"/>
              <a:gd name="connsiteX30" fmla="*/ 672794 w 679352"/>
              <a:gd name="connsiteY30" fmla="*/ 2218005 h 5546485"/>
              <a:gd name="connsiteX31" fmla="*/ 356542 w 679352"/>
              <a:gd name="connsiteY31" fmla="*/ 1912663 h 5546485"/>
              <a:gd name="connsiteX32" fmla="*/ 356542 w 679352"/>
              <a:gd name="connsiteY32" fmla="*/ 956334 h 5546485"/>
              <a:gd name="connsiteX33" fmla="*/ 0 w 679352"/>
              <a:gd name="connsiteY33" fmla="*/ 956334 h 5546485"/>
              <a:gd name="connsiteX34" fmla="*/ 0 w 679352"/>
              <a:gd name="connsiteY34" fmla="*/ 1721155 h 5546485"/>
              <a:gd name="connsiteX35" fmla="*/ 356542 w 679352"/>
              <a:gd name="connsiteY35" fmla="*/ 1721155 h 5546485"/>
              <a:gd name="connsiteX36" fmla="*/ 672794 w 679352"/>
              <a:gd name="connsiteY36" fmla="*/ 1415813 h 5546485"/>
              <a:gd name="connsiteX37" fmla="*/ 679352 w 679352"/>
              <a:gd name="connsiteY37" fmla="*/ 1338744 h 5546485"/>
              <a:gd name="connsiteX38" fmla="*/ 672794 w 679352"/>
              <a:gd name="connsiteY38" fmla="*/ 1261677 h 5546485"/>
              <a:gd name="connsiteX39" fmla="*/ 356542 w 679352"/>
              <a:gd name="connsiteY39" fmla="*/ 956334 h 5546485"/>
              <a:gd name="connsiteX40" fmla="*/ 356542 w 679352"/>
              <a:gd name="connsiteY40" fmla="*/ 0 h 5546485"/>
              <a:gd name="connsiteX41" fmla="*/ 0 w 679352"/>
              <a:gd name="connsiteY41" fmla="*/ 0 h 5546485"/>
              <a:gd name="connsiteX42" fmla="*/ 0 w 679352"/>
              <a:gd name="connsiteY42" fmla="*/ 764825 h 5546485"/>
              <a:gd name="connsiteX43" fmla="*/ 356542 w 679352"/>
              <a:gd name="connsiteY43" fmla="*/ 764825 h 5546485"/>
              <a:gd name="connsiteX44" fmla="*/ 672794 w 679352"/>
              <a:gd name="connsiteY44" fmla="*/ 459481 h 5546485"/>
              <a:gd name="connsiteX45" fmla="*/ 679352 w 679352"/>
              <a:gd name="connsiteY45" fmla="*/ 382413 h 5546485"/>
              <a:gd name="connsiteX46" fmla="*/ 672794 w 679352"/>
              <a:gd name="connsiteY46" fmla="*/ 305346 h 5546485"/>
              <a:gd name="connsiteX47" fmla="*/ 356542 w 679352"/>
              <a:gd name="connsiteY47" fmla="*/ 0 h 55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9352" h="5546485">
                <a:moveTo>
                  <a:pt x="356542" y="4781661"/>
                </a:moveTo>
                <a:lnTo>
                  <a:pt x="0" y="4781661"/>
                </a:lnTo>
                <a:lnTo>
                  <a:pt x="0" y="5546485"/>
                </a:lnTo>
                <a:lnTo>
                  <a:pt x="356542" y="5546484"/>
                </a:lnTo>
                <a:cubicBezTo>
                  <a:pt x="512540" y="5546484"/>
                  <a:pt x="642693" y="5415400"/>
                  <a:pt x="672794" y="5241142"/>
                </a:cubicBezTo>
                <a:lnTo>
                  <a:pt x="679352" y="5164073"/>
                </a:lnTo>
                <a:lnTo>
                  <a:pt x="672794" y="5087004"/>
                </a:lnTo>
                <a:cubicBezTo>
                  <a:pt x="642693" y="4912745"/>
                  <a:pt x="512540" y="4781661"/>
                  <a:pt x="356542" y="4781661"/>
                </a:cubicBezTo>
                <a:close/>
                <a:moveTo>
                  <a:pt x="356542" y="3825328"/>
                </a:moveTo>
                <a:lnTo>
                  <a:pt x="0" y="3825328"/>
                </a:lnTo>
                <a:lnTo>
                  <a:pt x="0" y="4590152"/>
                </a:lnTo>
                <a:lnTo>
                  <a:pt x="356542" y="4590150"/>
                </a:lnTo>
                <a:cubicBezTo>
                  <a:pt x="512540" y="4590150"/>
                  <a:pt x="642693" y="4459068"/>
                  <a:pt x="672794" y="4284808"/>
                </a:cubicBezTo>
                <a:lnTo>
                  <a:pt x="679352" y="4207740"/>
                </a:lnTo>
                <a:lnTo>
                  <a:pt x="672794" y="4130671"/>
                </a:lnTo>
                <a:cubicBezTo>
                  <a:pt x="642693" y="3956412"/>
                  <a:pt x="512540" y="3825328"/>
                  <a:pt x="356542" y="3825328"/>
                </a:cubicBezTo>
                <a:close/>
                <a:moveTo>
                  <a:pt x="356542" y="2868995"/>
                </a:moveTo>
                <a:lnTo>
                  <a:pt x="0" y="2868995"/>
                </a:lnTo>
                <a:lnTo>
                  <a:pt x="0" y="3633819"/>
                </a:lnTo>
                <a:lnTo>
                  <a:pt x="356542" y="3633818"/>
                </a:lnTo>
                <a:cubicBezTo>
                  <a:pt x="512540" y="3633818"/>
                  <a:pt x="642693" y="3502735"/>
                  <a:pt x="672794" y="3328476"/>
                </a:cubicBezTo>
                <a:lnTo>
                  <a:pt x="679352" y="3251407"/>
                </a:lnTo>
                <a:lnTo>
                  <a:pt x="672794" y="3174338"/>
                </a:lnTo>
                <a:cubicBezTo>
                  <a:pt x="642693" y="3000080"/>
                  <a:pt x="512540" y="2868995"/>
                  <a:pt x="356542" y="2868995"/>
                </a:cubicBezTo>
                <a:close/>
                <a:moveTo>
                  <a:pt x="356542" y="1912663"/>
                </a:moveTo>
                <a:lnTo>
                  <a:pt x="0" y="1912663"/>
                </a:lnTo>
                <a:lnTo>
                  <a:pt x="0" y="2677487"/>
                </a:lnTo>
                <a:lnTo>
                  <a:pt x="356542" y="2677486"/>
                </a:lnTo>
                <a:cubicBezTo>
                  <a:pt x="512540" y="2677486"/>
                  <a:pt x="642693" y="2546402"/>
                  <a:pt x="672794" y="2372144"/>
                </a:cubicBezTo>
                <a:lnTo>
                  <a:pt x="679352" y="2295075"/>
                </a:lnTo>
                <a:lnTo>
                  <a:pt x="672794" y="2218005"/>
                </a:lnTo>
                <a:cubicBezTo>
                  <a:pt x="642693" y="2043746"/>
                  <a:pt x="512540" y="1912663"/>
                  <a:pt x="356542" y="1912663"/>
                </a:cubicBezTo>
                <a:close/>
                <a:moveTo>
                  <a:pt x="356542" y="956334"/>
                </a:moveTo>
                <a:lnTo>
                  <a:pt x="0" y="956334"/>
                </a:lnTo>
                <a:lnTo>
                  <a:pt x="0" y="1721155"/>
                </a:lnTo>
                <a:lnTo>
                  <a:pt x="356542" y="1721155"/>
                </a:lnTo>
                <a:cubicBezTo>
                  <a:pt x="512540" y="1721155"/>
                  <a:pt x="642693" y="1590071"/>
                  <a:pt x="672794" y="1415813"/>
                </a:cubicBezTo>
                <a:lnTo>
                  <a:pt x="679352" y="1338744"/>
                </a:lnTo>
                <a:lnTo>
                  <a:pt x="672794" y="1261677"/>
                </a:lnTo>
                <a:cubicBezTo>
                  <a:pt x="642693" y="1087417"/>
                  <a:pt x="512540" y="956334"/>
                  <a:pt x="356542" y="956334"/>
                </a:cubicBezTo>
                <a:close/>
                <a:moveTo>
                  <a:pt x="356542" y="0"/>
                </a:moveTo>
                <a:lnTo>
                  <a:pt x="0" y="0"/>
                </a:lnTo>
                <a:lnTo>
                  <a:pt x="0" y="764825"/>
                </a:lnTo>
                <a:lnTo>
                  <a:pt x="356542" y="764825"/>
                </a:lnTo>
                <a:cubicBezTo>
                  <a:pt x="512540" y="764825"/>
                  <a:pt x="642693" y="633740"/>
                  <a:pt x="672794" y="459481"/>
                </a:cubicBezTo>
                <a:lnTo>
                  <a:pt x="679352" y="382413"/>
                </a:lnTo>
                <a:lnTo>
                  <a:pt x="672794" y="305346"/>
                </a:lnTo>
                <a:cubicBezTo>
                  <a:pt x="642693" y="131085"/>
                  <a:pt x="512540" y="0"/>
                  <a:pt x="3565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7917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8439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0478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8248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210F-28B3-4C81-944B-EF908B02FEDE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8F679-BB78-4D74-808F-9FCEE960108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087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" t="39088" r="1867" b="13206"/>
          <a:stretch>
            <a:fillRect/>
          </a:stretch>
        </p:blipFill>
        <p:spPr>
          <a:xfrm>
            <a:off x="-335144" y="4032230"/>
            <a:ext cx="12813373" cy="645620"/>
          </a:xfrm>
          <a:custGeom>
            <a:avLst/>
            <a:gdLst>
              <a:gd name="connsiteX0" fmla="*/ 5236995 w 11736695"/>
              <a:gd name="connsiteY0" fmla="*/ 322809 h 645620"/>
              <a:gd name="connsiteX1" fmla="*/ 5236996 w 11736695"/>
              <a:gd name="connsiteY1" fmla="*/ 322810 h 645620"/>
              <a:gd name="connsiteX2" fmla="*/ 5236995 w 11736695"/>
              <a:gd name="connsiteY2" fmla="*/ 322810 h 645620"/>
              <a:gd name="connsiteX3" fmla="*/ 1745665 w 11736695"/>
              <a:gd name="connsiteY3" fmla="*/ 322809 h 645620"/>
              <a:gd name="connsiteX4" fmla="*/ 1745666 w 11736695"/>
              <a:gd name="connsiteY4" fmla="*/ 322810 h 645620"/>
              <a:gd name="connsiteX5" fmla="*/ 1745665 w 11736695"/>
              <a:gd name="connsiteY5" fmla="*/ 322810 h 645620"/>
              <a:gd name="connsiteX6" fmla="*/ 10798544 w 11736695"/>
              <a:gd name="connsiteY6" fmla="*/ 0 h 645620"/>
              <a:gd name="connsiteX7" fmla="*/ 11412142 w 11736695"/>
              <a:gd name="connsiteY7" fmla="*/ 0 h 645620"/>
              <a:gd name="connsiteX8" fmla="*/ 11736695 w 11736695"/>
              <a:gd name="connsiteY8" fmla="*/ 322810 h 645620"/>
              <a:gd name="connsiteX9" fmla="*/ 11736694 w 11736695"/>
              <a:gd name="connsiteY9" fmla="*/ 322810 h 645620"/>
              <a:gd name="connsiteX10" fmla="*/ 11412141 w 11736695"/>
              <a:gd name="connsiteY10" fmla="*/ 645620 h 645620"/>
              <a:gd name="connsiteX11" fmla="*/ 10798544 w 11736695"/>
              <a:gd name="connsiteY11" fmla="*/ 645619 h 645620"/>
              <a:gd name="connsiteX12" fmla="*/ 10499496 w 11736695"/>
              <a:gd name="connsiteY12" fmla="*/ 448461 h 645620"/>
              <a:gd name="connsiteX13" fmla="*/ 10473992 w 11736695"/>
              <a:gd name="connsiteY13" fmla="*/ 322810 h 645620"/>
              <a:gd name="connsiteX14" fmla="*/ 10499496 w 11736695"/>
              <a:gd name="connsiteY14" fmla="*/ 197158 h 645620"/>
              <a:gd name="connsiteX15" fmla="*/ 10798544 w 11736695"/>
              <a:gd name="connsiteY15" fmla="*/ 0 h 645620"/>
              <a:gd name="connsiteX16" fmla="*/ 9052878 w 11736695"/>
              <a:gd name="connsiteY16" fmla="*/ 0 h 645620"/>
              <a:gd name="connsiteX17" fmla="*/ 9666476 w 11736695"/>
              <a:gd name="connsiteY17" fmla="*/ 0 h 645620"/>
              <a:gd name="connsiteX18" fmla="*/ 9991029 w 11736695"/>
              <a:gd name="connsiteY18" fmla="*/ 322810 h 645620"/>
              <a:gd name="connsiteX19" fmla="*/ 9991028 w 11736695"/>
              <a:gd name="connsiteY19" fmla="*/ 322810 h 645620"/>
              <a:gd name="connsiteX20" fmla="*/ 9666475 w 11736695"/>
              <a:gd name="connsiteY20" fmla="*/ 645620 h 645620"/>
              <a:gd name="connsiteX21" fmla="*/ 9052878 w 11736695"/>
              <a:gd name="connsiteY21" fmla="*/ 645619 h 645620"/>
              <a:gd name="connsiteX22" fmla="*/ 8753830 w 11736695"/>
              <a:gd name="connsiteY22" fmla="*/ 448461 h 645620"/>
              <a:gd name="connsiteX23" fmla="*/ 8728325 w 11736695"/>
              <a:gd name="connsiteY23" fmla="*/ 322810 h 645620"/>
              <a:gd name="connsiteX24" fmla="*/ 8753830 w 11736695"/>
              <a:gd name="connsiteY24" fmla="*/ 197158 h 645620"/>
              <a:gd name="connsiteX25" fmla="*/ 9052878 w 11736695"/>
              <a:gd name="connsiteY25" fmla="*/ 0 h 645620"/>
              <a:gd name="connsiteX26" fmla="*/ 7307213 w 11736695"/>
              <a:gd name="connsiteY26" fmla="*/ 0 h 645620"/>
              <a:gd name="connsiteX27" fmla="*/ 7920811 w 11736695"/>
              <a:gd name="connsiteY27" fmla="*/ 0 h 645620"/>
              <a:gd name="connsiteX28" fmla="*/ 8245363 w 11736695"/>
              <a:gd name="connsiteY28" fmla="*/ 322810 h 645620"/>
              <a:gd name="connsiteX29" fmla="*/ 8245362 w 11736695"/>
              <a:gd name="connsiteY29" fmla="*/ 322810 h 645620"/>
              <a:gd name="connsiteX30" fmla="*/ 7920810 w 11736695"/>
              <a:gd name="connsiteY30" fmla="*/ 645620 h 645620"/>
              <a:gd name="connsiteX31" fmla="*/ 7307213 w 11736695"/>
              <a:gd name="connsiteY31" fmla="*/ 645619 h 645620"/>
              <a:gd name="connsiteX32" fmla="*/ 7008165 w 11736695"/>
              <a:gd name="connsiteY32" fmla="*/ 448461 h 645620"/>
              <a:gd name="connsiteX33" fmla="*/ 6982660 w 11736695"/>
              <a:gd name="connsiteY33" fmla="*/ 322810 h 645620"/>
              <a:gd name="connsiteX34" fmla="*/ 7008165 w 11736695"/>
              <a:gd name="connsiteY34" fmla="*/ 197158 h 645620"/>
              <a:gd name="connsiteX35" fmla="*/ 7307213 w 11736695"/>
              <a:gd name="connsiteY35" fmla="*/ 0 h 645620"/>
              <a:gd name="connsiteX36" fmla="*/ 5561548 w 11736695"/>
              <a:gd name="connsiteY36" fmla="*/ 0 h 645620"/>
              <a:gd name="connsiteX37" fmla="*/ 6175146 w 11736695"/>
              <a:gd name="connsiteY37" fmla="*/ 0 h 645620"/>
              <a:gd name="connsiteX38" fmla="*/ 6499698 w 11736695"/>
              <a:gd name="connsiteY38" fmla="*/ 322810 h 645620"/>
              <a:gd name="connsiteX39" fmla="*/ 6499697 w 11736695"/>
              <a:gd name="connsiteY39" fmla="*/ 322810 h 645620"/>
              <a:gd name="connsiteX40" fmla="*/ 6175145 w 11736695"/>
              <a:gd name="connsiteY40" fmla="*/ 645620 h 645620"/>
              <a:gd name="connsiteX41" fmla="*/ 5561548 w 11736695"/>
              <a:gd name="connsiteY41" fmla="*/ 645619 h 645620"/>
              <a:gd name="connsiteX42" fmla="*/ 5262501 w 11736695"/>
              <a:gd name="connsiteY42" fmla="*/ 448461 h 645620"/>
              <a:gd name="connsiteX43" fmla="*/ 5236996 w 11736695"/>
              <a:gd name="connsiteY43" fmla="*/ 322810 h 645620"/>
              <a:gd name="connsiteX44" fmla="*/ 5262501 w 11736695"/>
              <a:gd name="connsiteY44" fmla="*/ 197158 h 645620"/>
              <a:gd name="connsiteX45" fmla="*/ 5561548 w 11736695"/>
              <a:gd name="connsiteY45" fmla="*/ 0 h 645620"/>
              <a:gd name="connsiteX46" fmla="*/ 3815884 w 11736695"/>
              <a:gd name="connsiteY46" fmla="*/ 0 h 645620"/>
              <a:gd name="connsiteX47" fmla="*/ 4429482 w 11736695"/>
              <a:gd name="connsiteY47" fmla="*/ 0 h 645620"/>
              <a:gd name="connsiteX48" fmla="*/ 4754034 w 11736695"/>
              <a:gd name="connsiteY48" fmla="*/ 322810 h 645620"/>
              <a:gd name="connsiteX49" fmla="*/ 4754032 w 11736695"/>
              <a:gd name="connsiteY49" fmla="*/ 322810 h 645620"/>
              <a:gd name="connsiteX50" fmla="*/ 4429480 w 11736695"/>
              <a:gd name="connsiteY50" fmla="*/ 645620 h 645620"/>
              <a:gd name="connsiteX51" fmla="*/ 3815884 w 11736695"/>
              <a:gd name="connsiteY51" fmla="*/ 645619 h 645620"/>
              <a:gd name="connsiteX52" fmla="*/ 3516836 w 11736695"/>
              <a:gd name="connsiteY52" fmla="*/ 448461 h 645620"/>
              <a:gd name="connsiteX53" fmla="*/ 3491331 w 11736695"/>
              <a:gd name="connsiteY53" fmla="*/ 322810 h 645620"/>
              <a:gd name="connsiteX54" fmla="*/ 3516836 w 11736695"/>
              <a:gd name="connsiteY54" fmla="*/ 197158 h 645620"/>
              <a:gd name="connsiteX55" fmla="*/ 3815884 w 11736695"/>
              <a:gd name="connsiteY55" fmla="*/ 0 h 645620"/>
              <a:gd name="connsiteX56" fmla="*/ 2070219 w 11736695"/>
              <a:gd name="connsiteY56" fmla="*/ 0 h 645620"/>
              <a:gd name="connsiteX57" fmla="*/ 2683816 w 11736695"/>
              <a:gd name="connsiteY57" fmla="*/ 0 h 645620"/>
              <a:gd name="connsiteX58" fmla="*/ 3008369 w 11736695"/>
              <a:gd name="connsiteY58" fmla="*/ 322810 h 645620"/>
              <a:gd name="connsiteX59" fmla="*/ 3008367 w 11736695"/>
              <a:gd name="connsiteY59" fmla="*/ 322810 h 645620"/>
              <a:gd name="connsiteX60" fmla="*/ 2683815 w 11736695"/>
              <a:gd name="connsiteY60" fmla="*/ 645620 h 645620"/>
              <a:gd name="connsiteX61" fmla="*/ 2070219 w 11736695"/>
              <a:gd name="connsiteY61" fmla="*/ 645619 h 645620"/>
              <a:gd name="connsiteX62" fmla="*/ 1771170 w 11736695"/>
              <a:gd name="connsiteY62" fmla="*/ 448461 h 645620"/>
              <a:gd name="connsiteX63" fmla="*/ 1745666 w 11736695"/>
              <a:gd name="connsiteY63" fmla="*/ 322810 h 645620"/>
              <a:gd name="connsiteX64" fmla="*/ 1771170 w 11736695"/>
              <a:gd name="connsiteY64" fmla="*/ 197158 h 645620"/>
              <a:gd name="connsiteX65" fmla="*/ 2070219 w 11736695"/>
              <a:gd name="connsiteY65" fmla="*/ 0 h 645620"/>
              <a:gd name="connsiteX66" fmla="*/ 324552 w 11736695"/>
              <a:gd name="connsiteY66" fmla="*/ 0 h 645620"/>
              <a:gd name="connsiteX67" fmla="*/ 938150 w 11736695"/>
              <a:gd name="connsiteY67" fmla="*/ 0 h 645620"/>
              <a:gd name="connsiteX68" fmla="*/ 1262703 w 11736695"/>
              <a:gd name="connsiteY68" fmla="*/ 322810 h 645620"/>
              <a:gd name="connsiteX69" fmla="*/ 1262702 w 11736695"/>
              <a:gd name="connsiteY69" fmla="*/ 322810 h 645620"/>
              <a:gd name="connsiteX70" fmla="*/ 938150 w 11736695"/>
              <a:gd name="connsiteY70" fmla="*/ 645620 h 645620"/>
              <a:gd name="connsiteX71" fmla="*/ 324552 w 11736695"/>
              <a:gd name="connsiteY71" fmla="*/ 645619 h 645620"/>
              <a:gd name="connsiteX72" fmla="*/ 25504 w 11736695"/>
              <a:gd name="connsiteY72" fmla="*/ 448461 h 645620"/>
              <a:gd name="connsiteX73" fmla="*/ 0 w 11736695"/>
              <a:gd name="connsiteY73" fmla="*/ 322810 h 645620"/>
              <a:gd name="connsiteX74" fmla="*/ 25504 w 11736695"/>
              <a:gd name="connsiteY74" fmla="*/ 197158 h 645620"/>
              <a:gd name="connsiteX75" fmla="*/ 324552 w 11736695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5" h="645620">
                <a:moveTo>
                  <a:pt x="5236995" y="322809"/>
                </a:moveTo>
                <a:lnTo>
                  <a:pt x="5236996" y="322810"/>
                </a:lnTo>
                <a:lnTo>
                  <a:pt x="5236995" y="322810"/>
                </a:lnTo>
                <a:close/>
                <a:moveTo>
                  <a:pt x="1745665" y="322809"/>
                </a:moveTo>
                <a:lnTo>
                  <a:pt x="1745666" y="322810"/>
                </a:lnTo>
                <a:lnTo>
                  <a:pt x="1745665" y="322810"/>
                </a:lnTo>
                <a:close/>
                <a:moveTo>
                  <a:pt x="10798544" y="0"/>
                </a:moveTo>
                <a:lnTo>
                  <a:pt x="11412142" y="0"/>
                </a:lnTo>
                <a:cubicBezTo>
                  <a:pt x="11591388" y="0"/>
                  <a:pt x="11736695" y="144527"/>
                  <a:pt x="11736695" y="322810"/>
                </a:cubicBezTo>
                <a:lnTo>
                  <a:pt x="11736694" y="322810"/>
                </a:lnTo>
                <a:cubicBezTo>
                  <a:pt x="11736694" y="501093"/>
                  <a:pt x="11591387" y="645620"/>
                  <a:pt x="11412141" y="645620"/>
                </a:cubicBezTo>
                <a:lnTo>
                  <a:pt x="10798544" y="645619"/>
                </a:lnTo>
                <a:cubicBezTo>
                  <a:pt x="10664110" y="645619"/>
                  <a:pt x="10548766" y="564323"/>
                  <a:pt x="10499496" y="448461"/>
                </a:cubicBezTo>
                <a:lnTo>
                  <a:pt x="10473992" y="322810"/>
                </a:lnTo>
                <a:lnTo>
                  <a:pt x="10499496" y="197158"/>
                </a:lnTo>
                <a:cubicBezTo>
                  <a:pt x="10548766" y="81297"/>
                  <a:pt x="10664110" y="0"/>
                  <a:pt x="10798544" y="0"/>
                </a:cubicBezTo>
                <a:close/>
                <a:moveTo>
                  <a:pt x="9052878" y="0"/>
                </a:moveTo>
                <a:lnTo>
                  <a:pt x="9666476" y="0"/>
                </a:lnTo>
                <a:cubicBezTo>
                  <a:pt x="9845721" y="0"/>
                  <a:pt x="9991029" y="144527"/>
                  <a:pt x="9991029" y="322810"/>
                </a:cubicBezTo>
                <a:lnTo>
                  <a:pt x="9991028" y="322810"/>
                </a:lnTo>
                <a:cubicBezTo>
                  <a:pt x="9991028" y="501093"/>
                  <a:pt x="9845720" y="645620"/>
                  <a:pt x="9666475" y="645620"/>
                </a:cubicBezTo>
                <a:lnTo>
                  <a:pt x="9052878" y="645619"/>
                </a:lnTo>
                <a:cubicBezTo>
                  <a:pt x="8918444" y="645619"/>
                  <a:pt x="8803100" y="564323"/>
                  <a:pt x="8753830" y="448461"/>
                </a:cubicBezTo>
                <a:lnTo>
                  <a:pt x="8728325" y="322810"/>
                </a:lnTo>
                <a:lnTo>
                  <a:pt x="8753830" y="197158"/>
                </a:lnTo>
                <a:cubicBezTo>
                  <a:pt x="8803100" y="81297"/>
                  <a:pt x="8918444" y="0"/>
                  <a:pt x="9052878" y="0"/>
                </a:cubicBezTo>
                <a:close/>
                <a:moveTo>
                  <a:pt x="7307213" y="0"/>
                </a:moveTo>
                <a:lnTo>
                  <a:pt x="7920811" y="0"/>
                </a:lnTo>
                <a:cubicBezTo>
                  <a:pt x="8100056" y="0"/>
                  <a:pt x="8245363" y="144527"/>
                  <a:pt x="8245363" y="322810"/>
                </a:cubicBezTo>
                <a:lnTo>
                  <a:pt x="8245362" y="322810"/>
                </a:lnTo>
                <a:cubicBezTo>
                  <a:pt x="8245362" y="501093"/>
                  <a:pt x="8100055" y="645620"/>
                  <a:pt x="7920810" y="645620"/>
                </a:cubicBezTo>
                <a:lnTo>
                  <a:pt x="7307213" y="645619"/>
                </a:lnTo>
                <a:cubicBezTo>
                  <a:pt x="7172779" y="645619"/>
                  <a:pt x="7057436" y="564323"/>
                  <a:pt x="7008165" y="448461"/>
                </a:cubicBezTo>
                <a:lnTo>
                  <a:pt x="6982660" y="322810"/>
                </a:lnTo>
                <a:lnTo>
                  <a:pt x="7008165" y="197158"/>
                </a:lnTo>
                <a:cubicBezTo>
                  <a:pt x="7057436" y="81297"/>
                  <a:pt x="7172779" y="0"/>
                  <a:pt x="7307213" y="0"/>
                </a:cubicBezTo>
                <a:close/>
                <a:moveTo>
                  <a:pt x="5561548" y="0"/>
                </a:moveTo>
                <a:lnTo>
                  <a:pt x="6175146" y="0"/>
                </a:lnTo>
                <a:cubicBezTo>
                  <a:pt x="6354391" y="0"/>
                  <a:pt x="6499698" y="144527"/>
                  <a:pt x="6499698" y="322810"/>
                </a:cubicBezTo>
                <a:lnTo>
                  <a:pt x="6499697" y="322810"/>
                </a:lnTo>
                <a:cubicBezTo>
                  <a:pt x="6499697" y="501093"/>
                  <a:pt x="6354390" y="645620"/>
                  <a:pt x="6175145" y="645620"/>
                </a:cubicBezTo>
                <a:lnTo>
                  <a:pt x="5561548" y="645619"/>
                </a:lnTo>
                <a:cubicBezTo>
                  <a:pt x="5427115" y="645619"/>
                  <a:pt x="5311771" y="564323"/>
                  <a:pt x="5262501" y="448461"/>
                </a:cubicBezTo>
                <a:lnTo>
                  <a:pt x="5236996" y="322810"/>
                </a:lnTo>
                <a:lnTo>
                  <a:pt x="5262501" y="197158"/>
                </a:lnTo>
                <a:cubicBezTo>
                  <a:pt x="5311771" y="81297"/>
                  <a:pt x="5427115" y="0"/>
                  <a:pt x="5561548" y="0"/>
                </a:cubicBezTo>
                <a:close/>
                <a:moveTo>
                  <a:pt x="3815884" y="0"/>
                </a:moveTo>
                <a:lnTo>
                  <a:pt x="4429482" y="0"/>
                </a:lnTo>
                <a:cubicBezTo>
                  <a:pt x="4608727" y="0"/>
                  <a:pt x="4754034" y="144527"/>
                  <a:pt x="4754034" y="322810"/>
                </a:cubicBezTo>
                <a:lnTo>
                  <a:pt x="4754032" y="322810"/>
                </a:lnTo>
                <a:cubicBezTo>
                  <a:pt x="4754032" y="501093"/>
                  <a:pt x="4608727" y="645620"/>
                  <a:pt x="4429480" y="645620"/>
                </a:cubicBezTo>
                <a:lnTo>
                  <a:pt x="3815884" y="645619"/>
                </a:lnTo>
                <a:cubicBezTo>
                  <a:pt x="3681449" y="645619"/>
                  <a:pt x="3566106" y="564323"/>
                  <a:pt x="3516836" y="448461"/>
                </a:cubicBezTo>
                <a:lnTo>
                  <a:pt x="3491331" y="322810"/>
                </a:lnTo>
                <a:lnTo>
                  <a:pt x="3516836" y="197158"/>
                </a:lnTo>
                <a:cubicBezTo>
                  <a:pt x="3566106" y="81297"/>
                  <a:pt x="3681449" y="0"/>
                  <a:pt x="3815884" y="0"/>
                </a:cubicBezTo>
                <a:close/>
                <a:moveTo>
                  <a:pt x="2070219" y="0"/>
                </a:moveTo>
                <a:lnTo>
                  <a:pt x="2683816" y="0"/>
                </a:lnTo>
                <a:cubicBezTo>
                  <a:pt x="2863062" y="0"/>
                  <a:pt x="3008369" y="144527"/>
                  <a:pt x="3008369" y="322810"/>
                </a:cubicBezTo>
                <a:lnTo>
                  <a:pt x="3008367" y="322810"/>
                </a:lnTo>
                <a:cubicBezTo>
                  <a:pt x="3008367" y="501093"/>
                  <a:pt x="2863060" y="645620"/>
                  <a:pt x="2683815" y="645620"/>
                </a:cubicBezTo>
                <a:lnTo>
                  <a:pt x="2070219" y="645619"/>
                </a:lnTo>
                <a:cubicBezTo>
                  <a:pt x="1935784" y="645619"/>
                  <a:pt x="1820440" y="564323"/>
                  <a:pt x="1771170" y="448461"/>
                </a:cubicBezTo>
                <a:lnTo>
                  <a:pt x="1745666" y="322810"/>
                </a:lnTo>
                <a:lnTo>
                  <a:pt x="1771170" y="197158"/>
                </a:lnTo>
                <a:cubicBezTo>
                  <a:pt x="1820440" y="81297"/>
                  <a:pt x="1935784" y="0"/>
                  <a:pt x="2070219" y="0"/>
                </a:cubicBezTo>
                <a:close/>
                <a:moveTo>
                  <a:pt x="324552" y="0"/>
                </a:moveTo>
                <a:lnTo>
                  <a:pt x="938150" y="0"/>
                </a:lnTo>
                <a:cubicBezTo>
                  <a:pt x="1117396" y="0"/>
                  <a:pt x="1262703" y="144527"/>
                  <a:pt x="1262703" y="322810"/>
                </a:cubicBezTo>
                <a:lnTo>
                  <a:pt x="1262702" y="322810"/>
                </a:lnTo>
                <a:cubicBezTo>
                  <a:pt x="1262702" y="501093"/>
                  <a:pt x="1117395" y="645620"/>
                  <a:pt x="938150" y="645620"/>
                </a:cubicBezTo>
                <a:lnTo>
                  <a:pt x="324552" y="645619"/>
                </a:lnTo>
                <a:cubicBezTo>
                  <a:pt x="190118" y="645619"/>
                  <a:pt x="74775" y="564323"/>
                  <a:pt x="25504" y="448461"/>
                </a:cubicBezTo>
                <a:lnTo>
                  <a:pt x="0" y="322810"/>
                </a:lnTo>
                <a:lnTo>
                  <a:pt x="25504" y="197158"/>
                </a:lnTo>
                <a:cubicBezTo>
                  <a:pt x="74775" y="81297"/>
                  <a:pt x="190118" y="0"/>
                  <a:pt x="324552" y="0"/>
                </a:cubicBez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695" r="2939" b="48598"/>
          <a:stretch>
            <a:fillRect/>
          </a:stretch>
        </p:blipFill>
        <p:spPr>
          <a:xfrm flipH="1">
            <a:off x="-371003" y="257610"/>
            <a:ext cx="12813373" cy="645620"/>
          </a:xfrm>
          <a:custGeom>
            <a:avLst/>
            <a:gdLst>
              <a:gd name="connsiteX0" fmla="*/ 5236996 w 11736695"/>
              <a:gd name="connsiteY0" fmla="*/ 322809 h 645620"/>
              <a:gd name="connsiteX1" fmla="*/ 5236996 w 11736695"/>
              <a:gd name="connsiteY1" fmla="*/ 322810 h 645620"/>
              <a:gd name="connsiteX2" fmla="*/ 5236996 w 11736695"/>
              <a:gd name="connsiteY2" fmla="*/ 322810 h 645620"/>
              <a:gd name="connsiteX3" fmla="*/ 1745665 w 11736695"/>
              <a:gd name="connsiteY3" fmla="*/ 322809 h 645620"/>
              <a:gd name="connsiteX4" fmla="*/ 1745666 w 11736695"/>
              <a:gd name="connsiteY4" fmla="*/ 322810 h 645620"/>
              <a:gd name="connsiteX5" fmla="*/ 1745665 w 11736695"/>
              <a:gd name="connsiteY5" fmla="*/ 322810 h 645620"/>
              <a:gd name="connsiteX6" fmla="*/ 10798544 w 11736695"/>
              <a:gd name="connsiteY6" fmla="*/ 0 h 645620"/>
              <a:gd name="connsiteX7" fmla="*/ 11412142 w 11736695"/>
              <a:gd name="connsiteY7" fmla="*/ 0 h 645620"/>
              <a:gd name="connsiteX8" fmla="*/ 11736695 w 11736695"/>
              <a:gd name="connsiteY8" fmla="*/ 322810 h 645620"/>
              <a:gd name="connsiteX9" fmla="*/ 11736694 w 11736695"/>
              <a:gd name="connsiteY9" fmla="*/ 322810 h 645620"/>
              <a:gd name="connsiteX10" fmla="*/ 11412141 w 11736695"/>
              <a:gd name="connsiteY10" fmla="*/ 645620 h 645620"/>
              <a:gd name="connsiteX11" fmla="*/ 10798544 w 11736695"/>
              <a:gd name="connsiteY11" fmla="*/ 645619 h 645620"/>
              <a:gd name="connsiteX12" fmla="*/ 10499496 w 11736695"/>
              <a:gd name="connsiteY12" fmla="*/ 448461 h 645620"/>
              <a:gd name="connsiteX13" fmla="*/ 10473992 w 11736695"/>
              <a:gd name="connsiteY13" fmla="*/ 322810 h 645620"/>
              <a:gd name="connsiteX14" fmla="*/ 10499496 w 11736695"/>
              <a:gd name="connsiteY14" fmla="*/ 197158 h 645620"/>
              <a:gd name="connsiteX15" fmla="*/ 10798544 w 11736695"/>
              <a:gd name="connsiteY15" fmla="*/ 0 h 645620"/>
              <a:gd name="connsiteX16" fmla="*/ 9052878 w 11736695"/>
              <a:gd name="connsiteY16" fmla="*/ 0 h 645620"/>
              <a:gd name="connsiteX17" fmla="*/ 9666476 w 11736695"/>
              <a:gd name="connsiteY17" fmla="*/ 0 h 645620"/>
              <a:gd name="connsiteX18" fmla="*/ 9991029 w 11736695"/>
              <a:gd name="connsiteY18" fmla="*/ 322810 h 645620"/>
              <a:gd name="connsiteX19" fmla="*/ 9991028 w 11736695"/>
              <a:gd name="connsiteY19" fmla="*/ 322810 h 645620"/>
              <a:gd name="connsiteX20" fmla="*/ 9666475 w 11736695"/>
              <a:gd name="connsiteY20" fmla="*/ 645620 h 645620"/>
              <a:gd name="connsiteX21" fmla="*/ 9052878 w 11736695"/>
              <a:gd name="connsiteY21" fmla="*/ 645619 h 645620"/>
              <a:gd name="connsiteX22" fmla="*/ 8753830 w 11736695"/>
              <a:gd name="connsiteY22" fmla="*/ 448461 h 645620"/>
              <a:gd name="connsiteX23" fmla="*/ 8728325 w 11736695"/>
              <a:gd name="connsiteY23" fmla="*/ 322810 h 645620"/>
              <a:gd name="connsiteX24" fmla="*/ 8753830 w 11736695"/>
              <a:gd name="connsiteY24" fmla="*/ 197158 h 645620"/>
              <a:gd name="connsiteX25" fmla="*/ 9052878 w 11736695"/>
              <a:gd name="connsiteY25" fmla="*/ 0 h 645620"/>
              <a:gd name="connsiteX26" fmla="*/ 7307213 w 11736695"/>
              <a:gd name="connsiteY26" fmla="*/ 0 h 645620"/>
              <a:gd name="connsiteX27" fmla="*/ 7920811 w 11736695"/>
              <a:gd name="connsiteY27" fmla="*/ 0 h 645620"/>
              <a:gd name="connsiteX28" fmla="*/ 8245363 w 11736695"/>
              <a:gd name="connsiteY28" fmla="*/ 322810 h 645620"/>
              <a:gd name="connsiteX29" fmla="*/ 8245362 w 11736695"/>
              <a:gd name="connsiteY29" fmla="*/ 322810 h 645620"/>
              <a:gd name="connsiteX30" fmla="*/ 7920810 w 11736695"/>
              <a:gd name="connsiteY30" fmla="*/ 645620 h 645620"/>
              <a:gd name="connsiteX31" fmla="*/ 7307213 w 11736695"/>
              <a:gd name="connsiteY31" fmla="*/ 645619 h 645620"/>
              <a:gd name="connsiteX32" fmla="*/ 7008166 w 11736695"/>
              <a:gd name="connsiteY32" fmla="*/ 448461 h 645620"/>
              <a:gd name="connsiteX33" fmla="*/ 6982660 w 11736695"/>
              <a:gd name="connsiteY33" fmla="*/ 322810 h 645620"/>
              <a:gd name="connsiteX34" fmla="*/ 7008166 w 11736695"/>
              <a:gd name="connsiteY34" fmla="*/ 197158 h 645620"/>
              <a:gd name="connsiteX35" fmla="*/ 7307213 w 11736695"/>
              <a:gd name="connsiteY35" fmla="*/ 0 h 645620"/>
              <a:gd name="connsiteX36" fmla="*/ 5561549 w 11736695"/>
              <a:gd name="connsiteY36" fmla="*/ 0 h 645620"/>
              <a:gd name="connsiteX37" fmla="*/ 6175146 w 11736695"/>
              <a:gd name="connsiteY37" fmla="*/ 0 h 645620"/>
              <a:gd name="connsiteX38" fmla="*/ 6499698 w 11736695"/>
              <a:gd name="connsiteY38" fmla="*/ 322810 h 645620"/>
              <a:gd name="connsiteX39" fmla="*/ 6499697 w 11736695"/>
              <a:gd name="connsiteY39" fmla="*/ 322810 h 645620"/>
              <a:gd name="connsiteX40" fmla="*/ 6175145 w 11736695"/>
              <a:gd name="connsiteY40" fmla="*/ 645620 h 645620"/>
              <a:gd name="connsiteX41" fmla="*/ 5561549 w 11736695"/>
              <a:gd name="connsiteY41" fmla="*/ 645619 h 645620"/>
              <a:gd name="connsiteX42" fmla="*/ 5262502 w 11736695"/>
              <a:gd name="connsiteY42" fmla="*/ 448461 h 645620"/>
              <a:gd name="connsiteX43" fmla="*/ 5236996 w 11736695"/>
              <a:gd name="connsiteY43" fmla="*/ 322810 h 645620"/>
              <a:gd name="connsiteX44" fmla="*/ 5262502 w 11736695"/>
              <a:gd name="connsiteY44" fmla="*/ 197158 h 645620"/>
              <a:gd name="connsiteX45" fmla="*/ 5561549 w 11736695"/>
              <a:gd name="connsiteY45" fmla="*/ 0 h 645620"/>
              <a:gd name="connsiteX46" fmla="*/ 3815884 w 11736695"/>
              <a:gd name="connsiteY46" fmla="*/ 0 h 645620"/>
              <a:gd name="connsiteX47" fmla="*/ 4429483 w 11736695"/>
              <a:gd name="connsiteY47" fmla="*/ 0 h 645620"/>
              <a:gd name="connsiteX48" fmla="*/ 4754035 w 11736695"/>
              <a:gd name="connsiteY48" fmla="*/ 322810 h 645620"/>
              <a:gd name="connsiteX49" fmla="*/ 4754033 w 11736695"/>
              <a:gd name="connsiteY49" fmla="*/ 322810 h 645620"/>
              <a:gd name="connsiteX50" fmla="*/ 4429480 w 11736695"/>
              <a:gd name="connsiteY50" fmla="*/ 645620 h 645620"/>
              <a:gd name="connsiteX51" fmla="*/ 3815884 w 11736695"/>
              <a:gd name="connsiteY51" fmla="*/ 645619 h 645620"/>
              <a:gd name="connsiteX52" fmla="*/ 3516836 w 11736695"/>
              <a:gd name="connsiteY52" fmla="*/ 448461 h 645620"/>
              <a:gd name="connsiteX53" fmla="*/ 3491332 w 11736695"/>
              <a:gd name="connsiteY53" fmla="*/ 322810 h 645620"/>
              <a:gd name="connsiteX54" fmla="*/ 3516836 w 11736695"/>
              <a:gd name="connsiteY54" fmla="*/ 197158 h 645620"/>
              <a:gd name="connsiteX55" fmla="*/ 3815884 w 11736695"/>
              <a:gd name="connsiteY55" fmla="*/ 0 h 645620"/>
              <a:gd name="connsiteX56" fmla="*/ 2070219 w 11736695"/>
              <a:gd name="connsiteY56" fmla="*/ 0 h 645620"/>
              <a:gd name="connsiteX57" fmla="*/ 2683816 w 11736695"/>
              <a:gd name="connsiteY57" fmla="*/ 0 h 645620"/>
              <a:gd name="connsiteX58" fmla="*/ 3008370 w 11736695"/>
              <a:gd name="connsiteY58" fmla="*/ 322810 h 645620"/>
              <a:gd name="connsiteX59" fmla="*/ 3008368 w 11736695"/>
              <a:gd name="connsiteY59" fmla="*/ 322810 h 645620"/>
              <a:gd name="connsiteX60" fmla="*/ 2683815 w 11736695"/>
              <a:gd name="connsiteY60" fmla="*/ 645620 h 645620"/>
              <a:gd name="connsiteX61" fmla="*/ 2070219 w 11736695"/>
              <a:gd name="connsiteY61" fmla="*/ 645619 h 645620"/>
              <a:gd name="connsiteX62" fmla="*/ 1771170 w 11736695"/>
              <a:gd name="connsiteY62" fmla="*/ 448461 h 645620"/>
              <a:gd name="connsiteX63" fmla="*/ 1745666 w 11736695"/>
              <a:gd name="connsiteY63" fmla="*/ 322810 h 645620"/>
              <a:gd name="connsiteX64" fmla="*/ 1771170 w 11736695"/>
              <a:gd name="connsiteY64" fmla="*/ 197158 h 645620"/>
              <a:gd name="connsiteX65" fmla="*/ 2070219 w 11736695"/>
              <a:gd name="connsiteY65" fmla="*/ 0 h 645620"/>
              <a:gd name="connsiteX66" fmla="*/ 324552 w 11736695"/>
              <a:gd name="connsiteY66" fmla="*/ 0 h 645620"/>
              <a:gd name="connsiteX67" fmla="*/ 938151 w 11736695"/>
              <a:gd name="connsiteY67" fmla="*/ 0 h 645620"/>
              <a:gd name="connsiteX68" fmla="*/ 1262703 w 11736695"/>
              <a:gd name="connsiteY68" fmla="*/ 322810 h 645620"/>
              <a:gd name="connsiteX69" fmla="*/ 1262702 w 11736695"/>
              <a:gd name="connsiteY69" fmla="*/ 322810 h 645620"/>
              <a:gd name="connsiteX70" fmla="*/ 938149 w 11736695"/>
              <a:gd name="connsiteY70" fmla="*/ 645620 h 645620"/>
              <a:gd name="connsiteX71" fmla="*/ 324552 w 11736695"/>
              <a:gd name="connsiteY71" fmla="*/ 645619 h 645620"/>
              <a:gd name="connsiteX72" fmla="*/ 25505 w 11736695"/>
              <a:gd name="connsiteY72" fmla="*/ 448461 h 645620"/>
              <a:gd name="connsiteX73" fmla="*/ 0 w 11736695"/>
              <a:gd name="connsiteY73" fmla="*/ 322810 h 645620"/>
              <a:gd name="connsiteX74" fmla="*/ 25505 w 11736695"/>
              <a:gd name="connsiteY74" fmla="*/ 197158 h 645620"/>
              <a:gd name="connsiteX75" fmla="*/ 324552 w 11736695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5" h="645620">
                <a:moveTo>
                  <a:pt x="5236996" y="322809"/>
                </a:moveTo>
                <a:lnTo>
                  <a:pt x="5236996" y="322810"/>
                </a:lnTo>
                <a:lnTo>
                  <a:pt x="5236996" y="322810"/>
                </a:lnTo>
                <a:close/>
                <a:moveTo>
                  <a:pt x="1745665" y="322809"/>
                </a:moveTo>
                <a:lnTo>
                  <a:pt x="1745666" y="322810"/>
                </a:lnTo>
                <a:lnTo>
                  <a:pt x="1745665" y="322810"/>
                </a:lnTo>
                <a:close/>
                <a:moveTo>
                  <a:pt x="10798544" y="0"/>
                </a:moveTo>
                <a:lnTo>
                  <a:pt x="11412142" y="0"/>
                </a:lnTo>
                <a:cubicBezTo>
                  <a:pt x="11591388" y="0"/>
                  <a:pt x="11736695" y="144527"/>
                  <a:pt x="11736695" y="322810"/>
                </a:cubicBezTo>
                <a:lnTo>
                  <a:pt x="11736694" y="322810"/>
                </a:lnTo>
                <a:cubicBezTo>
                  <a:pt x="11736694" y="501093"/>
                  <a:pt x="11591387" y="645620"/>
                  <a:pt x="11412141" y="645620"/>
                </a:cubicBezTo>
                <a:lnTo>
                  <a:pt x="10798544" y="645619"/>
                </a:lnTo>
                <a:cubicBezTo>
                  <a:pt x="10664110" y="645619"/>
                  <a:pt x="10548766" y="564323"/>
                  <a:pt x="10499496" y="448461"/>
                </a:cubicBezTo>
                <a:lnTo>
                  <a:pt x="10473992" y="322810"/>
                </a:lnTo>
                <a:lnTo>
                  <a:pt x="10499496" y="197158"/>
                </a:lnTo>
                <a:cubicBezTo>
                  <a:pt x="10548766" y="81297"/>
                  <a:pt x="10664110" y="0"/>
                  <a:pt x="10798544" y="0"/>
                </a:cubicBezTo>
                <a:close/>
                <a:moveTo>
                  <a:pt x="9052878" y="0"/>
                </a:moveTo>
                <a:lnTo>
                  <a:pt x="9666476" y="0"/>
                </a:lnTo>
                <a:cubicBezTo>
                  <a:pt x="9845721" y="0"/>
                  <a:pt x="9991029" y="144527"/>
                  <a:pt x="9991029" y="322810"/>
                </a:cubicBezTo>
                <a:lnTo>
                  <a:pt x="9991028" y="322810"/>
                </a:lnTo>
                <a:cubicBezTo>
                  <a:pt x="9991028" y="501093"/>
                  <a:pt x="9845720" y="645620"/>
                  <a:pt x="9666475" y="645620"/>
                </a:cubicBezTo>
                <a:lnTo>
                  <a:pt x="9052878" y="645619"/>
                </a:lnTo>
                <a:cubicBezTo>
                  <a:pt x="8918444" y="645619"/>
                  <a:pt x="8803100" y="564323"/>
                  <a:pt x="8753830" y="448461"/>
                </a:cubicBezTo>
                <a:lnTo>
                  <a:pt x="8728325" y="322810"/>
                </a:lnTo>
                <a:lnTo>
                  <a:pt x="8753830" y="197158"/>
                </a:lnTo>
                <a:cubicBezTo>
                  <a:pt x="8803100" y="81297"/>
                  <a:pt x="8918444" y="0"/>
                  <a:pt x="9052878" y="0"/>
                </a:cubicBezTo>
                <a:close/>
                <a:moveTo>
                  <a:pt x="7307213" y="0"/>
                </a:moveTo>
                <a:lnTo>
                  <a:pt x="7920811" y="0"/>
                </a:lnTo>
                <a:cubicBezTo>
                  <a:pt x="8100056" y="0"/>
                  <a:pt x="8245363" y="144527"/>
                  <a:pt x="8245363" y="322810"/>
                </a:cubicBezTo>
                <a:lnTo>
                  <a:pt x="8245362" y="322810"/>
                </a:lnTo>
                <a:cubicBezTo>
                  <a:pt x="8245362" y="501093"/>
                  <a:pt x="8100055" y="645620"/>
                  <a:pt x="7920810" y="645620"/>
                </a:cubicBezTo>
                <a:lnTo>
                  <a:pt x="7307213" y="645619"/>
                </a:lnTo>
                <a:cubicBezTo>
                  <a:pt x="7172779" y="645619"/>
                  <a:pt x="7057436" y="564323"/>
                  <a:pt x="7008166" y="448461"/>
                </a:cubicBezTo>
                <a:lnTo>
                  <a:pt x="6982660" y="322810"/>
                </a:lnTo>
                <a:lnTo>
                  <a:pt x="7008166" y="197158"/>
                </a:lnTo>
                <a:cubicBezTo>
                  <a:pt x="7057436" y="81297"/>
                  <a:pt x="7172779" y="0"/>
                  <a:pt x="7307213" y="0"/>
                </a:cubicBezTo>
                <a:close/>
                <a:moveTo>
                  <a:pt x="5561549" y="0"/>
                </a:moveTo>
                <a:lnTo>
                  <a:pt x="6175146" y="0"/>
                </a:lnTo>
                <a:cubicBezTo>
                  <a:pt x="6354391" y="0"/>
                  <a:pt x="6499698" y="144527"/>
                  <a:pt x="6499698" y="322810"/>
                </a:cubicBezTo>
                <a:lnTo>
                  <a:pt x="6499697" y="322810"/>
                </a:lnTo>
                <a:cubicBezTo>
                  <a:pt x="6499697" y="501093"/>
                  <a:pt x="6354391" y="645620"/>
                  <a:pt x="6175145" y="645620"/>
                </a:cubicBezTo>
                <a:lnTo>
                  <a:pt x="5561549" y="645619"/>
                </a:lnTo>
                <a:cubicBezTo>
                  <a:pt x="5427115" y="645619"/>
                  <a:pt x="5311771" y="564323"/>
                  <a:pt x="5262502" y="448461"/>
                </a:cubicBezTo>
                <a:lnTo>
                  <a:pt x="5236996" y="322810"/>
                </a:lnTo>
                <a:lnTo>
                  <a:pt x="5262502" y="197158"/>
                </a:lnTo>
                <a:cubicBezTo>
                  <a:pt x="5311771" y="81297"/>
                  <a:pt x="5427115" y="0"/>
                  <a:pt x="5561549" y="0"/>
                </a:cubicBezTo>
                <a:close/>
                <a:moveTo>
                  <a:pt x="3815884" y="0"/>
                </a:moveTo>
                <a:lnTo>
                  <a:pt x="4429483" y="0"/>
                </a:lnTo>
                <a:cubicBezTo>
                  <a:pt x="4608727" y="0"/>
                  <a:pt x="4754035" y="144527"/>
                  <a:pt x="4754035" y="322810"/>
                </a:cubicBezTo>
                <a:lnTo>
                  <a:pt x="4754033" y="322810"/>
                </a:lnTo>
                <a:cubicBezTo>
                  <a:pt x="4754033" y="501093"/>
                  <a:pt x="4608727" y="645620"/>
                  <a:pt x="4429480" y="645620"/>
                </a:cubicBezTo>
                <a:lnTo>
                  <a:pt x="3815884" y="645619"/>
                </a:lnTo>
                <a:cubicBezTo>
                  <a:pt x="3681449" y="645619"/>
                  <a:pt x="3566106" y="564323"/>
                  <a:pt x="3516836" y="448461"/>
                </a:cubicBezTo>
                <a:lnTo>
                  <a:pt x="3491332" y="322810"/>
                </a:lnTo>
                <a:lnTo>
                  <a:pt x="3516836" y="197158"/>
                </a:lnTo>
                <a:cubicBezTo>
                  <a:pt x="3566106" y="81297"/>
                  <a:pt x="3681449" y="0"/>
                  <a:pt x="3815884" y="0"/>
                </a:cubicBezTo>
                <a:close/>
                <a:moveTo>
                  <a:pt x="2070219" y="0"/>
                </a:moveTo>
                <a:lnTo>
                  <a:pt x="2683816" y="0"/>
                </a:lnTo>
                <a:cubicBezTo>
                  <a:pt x="2863062" y="0"/>
                  <a:pt x="3008370" y="144527"/>
                  <a:pt x="3008370" y="322810"/>
                </a:cubicBezTo>
                <a:lnTo>
                  <a:pt x="3008368" y="322810"/>
                </a:lnTo>
                <a:cubicBezTo>
                  <a:pt x="3008368" y="501093"/>
                  <a:pt x="2863060" y="645620"/>
                  <a:pt x="2683815" y="645620"/>
                </a:cubicBezTo>
                <a:lnTo>
                  <a:pt x="2070219" y="645619"/>
                </a:lnTo>
                <a:cubicBezTo>
                  <a:pt x="1935784" y="645619"/>
                  <a:pt x="1820440" y="564323"/>
                  <a:pt x="1771170" y="448461"/>
                </a:cubicBezTo>
                <a:lnTo>
                  <a:pt x="1745666" y="322810"/>
                </a:lnTo>
                <a:lnTo>
                  <a:pt x="1771170" y="197158"/>
                </a:lnTo>
                <a:cubicBezTo>
                  <a:pt x="1820440" y="81297"/>
                  <a:pt x="1935784" y="0"/>
                  <a:pt x="2070219" y="0"/>
                </a:cubicBezTo>
                <a:close/>
                <a:moveTo>
                  <a:pt x="324552" y="0"/>
                </a:moveTo>
                <a:lnTo>
                  <a:pt x="938151" y="0"/>
                </a:lnTo>
                <a:cubicBezTo>
                  <a:pt x="1117396" y="0"/>
                  <a:pt x="1262703" y="144527"/>
                  <a:pt x="1262703" y="322810"/>
                </a:cubicBezTo>
                <a:lnTo>
                  <a:pt x="1262702" y="322810"/>
                </a:lnTo>
                <a:cubicBezTo>
                  <a:pt x="1262702" y="501093"/>
                  <a:pt x="1117395" y="645620"/>
                  <a:pt x="938149" y="645620"/>
                </a:cubicBezTo>
                <a:lnTo>
                  <a:pt x="324552" y="645619"/>
                </a:lnTo>
                <a:cubicBezTo>
                  <a:pt x="190119" y="645619"/>
                  <a:pt x="74776" y="564323"/>
                  <a:pt x="25505" y="448461"/>
                </a:cubicBezTo>
                <a:lnTo>
                  <a:pt x="0" y="322810"/>
                </a:lnTo>
                <a:lnTo>
                  <a:pt x="25505" y="197158"/>
                </a:lnTo>
                <a:cubicBezTo>
                  <a:pt x="74776" y="81297"/>
                  <a:pt x="190119" y="0"/>
                  <a:pt x="324552" y="0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12065" r="3415" b="44352"/>
          <a:stretch>
            <a:fillRect/>
          </a:stretch>
        </p:blipFill>
        <p:spPr>
          <a:xfrm>
            <a:off x="-335144" y="3226424"/>
            <a:ext cx="12813373" cy="645620"/>
          </a:xfrm>
          <a:custGeom>
            <a:avLst/>
            <a:gdLst>
              <a:gd name="connsiteX0" fmla="*/ 5236996 w 11736696"/>
              <a:gd name="connsiteY0" fmla="*/ 322809 h 645620"/>
              <a:gd name="connsiteX1" fmla="*/ 5236997 w 11736696"/>
              <a:gd name="connsiteY1" fmla="*/ 322810 h 645620"/>
              <a:gd name="connsiteX2" fmla="*/ 5236996 w 11736696"/>
              <a:gd name="connsiteY2" fmla="*/ 322810 h 645620"/>
              <a:gd name="connsiteX3" fmla="*/ 1745666 w 11736696"/>
              <a:gd name="connsiteY3" fmla="*/ 322809 h 645620"/>
              <a:gd name="connsiteX4" fmla="*/ 1745667 w 11736696"/>
              <a:gd name="connsiteY4" fmla="*/ 322810 h 645620"/>
              <a:gd name="connsiteX5" fmla="*/ 1745666 w 11736696"/>
              <a:gd name="connsiteY5" fmla="*/ 322810 h 645620"/>
              <a:gd name="connsiteX6" fmla="*/ 10798545 w 11736696"/>
              <a:gd name="connsiteY6" fmla="*/ 0 h 645620"/>
              <a:gd name="connsiteX7" fmla="*/ 11412143 w 11736696"/>
              <a:gd name="connsiteY7" fmla="*/ 0 h 645620"/>
              <a:gd name="connsiteX8" fmla="*/ 11736696 w 11736696"/>
              <a:gd name="connsiteY8" fmla="*/ 322810 h 645620"/>
              <a:gd name="connsiteX9" fmla="*/ 11736695 w 11736696"/>
              <a:gd name="connsiteY9" fmla="*/ 322810 h 645620"/>
              <a:gd name="connsiteX10" fmla="*/ 11412142 w 11736696"/>
              <a:gd name="connsiteY10" fmla="*/ 645620 h 645620"/>
              <a:gd name="connsiteX11" fmla="*/ 10798545 w 11736696"/>
              <a:gd name="connsiteY11" fmla="*/ 645619 h 645620"/>
              <a:gd name="connsiteX12" fmla="*/ 10499497 w 11736696"/>
              <a:gd name="connsiteY12" fmla="*/ 448461 h 645620"/>
              <a:gd name="connsiteX13" fmla="*/ 10473993 w 11736696"/>
              <a:gd name="connsiteY13" fmla="*/ 322810 h 645620"/>
              <a:gd name="connsiteX14" fmla="*/ 10499497 w 11736696"/>
              <a:gd name="connsiteY14" fmla="*/ 197158 h 645620"/>
              <a:gd name="connsiteX15" fmla="*/ 10798545 w 11736696"/>
              <a:gd name="connsiteY15" fmla="*/ 0 h 645620"/>
              <a:gd name="connsiteX16" fmla="*/ 9052879 w 11736696"/>
              <a:gd name="connsiteY16" fmla="*/ 0 h 645620"/>
              <a:gd name="connsiteX17" fmla="*/ 9666477 w 11736696"/>
              <a:gd name="connsiteY17" fmla="*/ 0 h 645620"/>
              <a:gd name="connsiteX18" fmla="*/ 9991030 w 11736696"/>
              <a:gd name="connsiteY18" fmla="*/ 322810 h 645620"/>
              <a:gd name="connsiteX19" fmla="*/ 9991029 w 11736696"/>
              <a:gd name="connsiteY19" fmla="*/ 322810 h 645620"/>
              <a:gd name="connsiteX20" fmla="*/ 9666476 w 11736696"/>
              <a:gd name="connsiteY20" fmla="*/ 645620 h 645620"/>
              <a:gd name="connsiteX21" fmla="*/ 9052879 w 11736696"/>
              <a:gd name="connsiteY21" fmla="*/ 645619 h 645620"/>
              <a:gd name="connsiteX22" fmla="*/ 8753831 w 11736696"/>
              <a:gd name="connsiteY22" fmla="*/ 448461 h 645620"/>
              <a:gd name="connsiteX23" fmla="*/ 8728326 w 11736696"/>
              <a:gd name="connsiteY23" fmla="*/ 322810 h 645620"/>
              <a:gd name="connsiteX24" fmla="*/ 8753831 w 11736696"/>
              <a:gd name="connsiteY24" fmla="*/ 197158 h 645620"/>
              <a:gd name="connsiteX25" fmla="*/ 9052879 w 11736696"/>
              <a:gd name="connsiteY25" fmla="*/ 0 h 645620"/>
              <a:gd name="connsiteX26" fmla="*/ 7307214 w 11736696"/>
              <a:gd name="connsiteY26" fmla="*/ 0 h 645620"/>
              <a:gd name="connsiteX27" fmla="*/ 7920812 w 11736696"/>
              <a:gd name="connsiteY27" fmla="*/ 0 h 645620"/>
              <a:gd name="connsiteX28" fmla="*/ 8245364 w 11736696"/>
              <a:gd name="connsiteY28" fmla="*/ 322810 h 645620"/>
              <a:gd name="connsiteX29" fmla="*/ 8245363 w 11736696"/>
              <a:gd name="connsiteY29" fmla="*/ 322810 h 645620"/>
              <a:gd name="connsiteX30" fmla="*/ 7920811 w 11736696"/>
              <a:gd name="connsiteY30" fmla="*/ 645620 h 645620"/>
              <a:gd name="connsiteX31" fmla="*/ 7307214 w 11736696"/>
              <a:gd name="connsiteY31" fmla="*/ 645619 h 645620"/>
              <a:gd name="connsiteX32" fmla="*/ 7008166 w 11736696"/>
              <a:gd name="connsiteY32" fmla="*/ 448461 h 645620"/>
              <a:gd name="connsiteX33" fmla="*/ 6982661 w 11736696"/>
              <a:gd name="connsiteY33" fmla="*/ 322810 h 645620"/>
              <a:gd name="connsiteX34" fmla="*/ 7008166 w 11736696"/>
              <a:gd name="connsiteY34" fmla="*/ 197158 h 645620"/>
              <a:gd name="connsiteX35" fmla="*/ 7307214 w 11736696"/>
              <a:gd name="connsiteY35" fmla="*/ 0 h 645620"/>
              <a:gd name="connsiteX36" fmla="*/ 5561549 w 11736696"/>
              <a:gd name="connsiteY36" fmla="*/ 0 h 645620"/>
              <a:gd name="connsiteX37" fmla="*/ 6175147 w 11736696"/>
              <a:gd name="connsiteY37" fmla="*/ 0 h 645620"/>
              <a:gd name="connsiteX38" fmla="*/ 6499699 w 11736696"/>
              <a:gd name="connsiteY38" fmla="*/ 322810 h 645620"/>
              <a:gd name="connsiteX39" fmla="*/ 6499698 w 11736696"/>
              <a:gd name="connsiteY39" fmla="*/ 322810 h 645620"/>
              <a:gd name="connsiteX40" fmla="*/ 6175146 w 11736696"/>
              <a:gd name="connsiteY40" fmla="*/ 645620 h 645620"/>
              <a:gd name="connsiteX41" fmla="*/ 5561549 w 11736696"/>
              <a:gd name="connsiteY41" fmla="*/ 645619 h 645620"/>
              <a:gd name="connsiteX42" fmla="*/ 5262502 w 11736696"/>
              <a:gd name="connsiteY42" fmla="*/ 448461 h 645620"/>
              <a:gd name="connsiteX43" fmla="*/ 5236997 w 11736696"/>
              <a:gd name="connsiteY43" fmla="*/ 322810 h 645620"/>
              <a:gd name="connsiteX44" fmla="*/ 5262502 w 11736696"/>
              <a:gd name="connsiteY44" fmla="*/ 197158 h 645620"/>
              <a:gd name="connsiteX45" fmla="*/ 5561549 w 11736696"/>
              <a:gd name="connsiteY45" fmla="*/ 0 h 645620"/>
              <a:gd name="connsiteX46" fmla="*/ 3815884 w 11736696"/>
              <a:gd name="connsiteY46" fmla="*/ 0 h 645620"/>
              <a:gd name="connsiteX47" fmla="*/ 4429483 w 11736696"/>
              <a:gd name="connsiteY47" fmla="*/ 0 h 645620"/>
              <a:gd name="connsiteX48" fmla="*/ 4754035 w 11736696"/>
              <a:gd name="connsiteY48" fmla="*/ 322810 h 645620"/>
              <a:gd name="connsiteX49" fmla="*/ 4754033 w 11736696"/>
              <a:gd name="connsiteY49" fmla="*/ 322810 h 645620"/>
              <a:gd name="connsiteX50" fmla="*/ 4429481 w 11736696"/>
              <a:gd name="connsiteY50" fmla="*/ 645620 h 645620"/>
              <a:gd name="connsiteX51" fmla="*/ 3815884 w 11736696"/>
              <a:gd name="connsiteY51" fmla="*/ 645619 h 645620"/>
              <a:gd name="connsiteX52" fmla="*/ 3516837 w 11736696"/>
              <a:gd name="connsiteY52" fmla="*/ 448461 h 645620"/>
              <a:gd name="connsiteX53" fmla="*/ 3491332 w 11736696"/>
              <a:gd name="connsiteY53" fmla="*/ 322810 h 645620"/>
              <a:gd name="connsiteX54" fmla="*/ 3516837 w 11736696"/>
              <a:gd name="connsiteY54" fmla="*/ 197158 h 645620"/>
              <a:gd name="connsiteX55" fmla="*/ 3815884 w 11736696"/>
              <a:gd name="connsiteY55" fmla="*/ 0 h 645620"/>
              <a:gd name="connsiteX56" fmla="*/ 2070219 w 11736696"/>
              <a:gd name="connsiteY56" fmla="*/ 0 h 645620"/>
              <a:gd name="connsiteX57" fmla="*/ 2683817 w 11736696"/>
              <a:gd name="connsiteY57" fmla="*/ 0 h 645620"/>
              <a:gd name="connsiteX58" fmla="*/ 3008370 w 11736696"/>
              <a:gd name="connsiteY58" fmla="*/ 322810 h 645620"/>
              <a:gd name="connsiteX59" fmla="*/ 3008368 w 11736696"/>
              <a:gd name="connsiteY59" fmla="*/ 322810 h 645620"/>
              <a:gd name="connsiteX60" fmla="*/ 2683816 w 11736696"/>
              <a:gd name="connsiteY60" fmla="*/ 645620 h 645620"/>
              <a:gd name="connsiteX61" fmla="*/ 2070219 w 11736696"/>
              <a:gd name="connsiteY61" fmla="*/ 645619 h 645620"/>
              <a:gd name="connsiteX62" fmla="*/ 1771171 w 11736696"/>
              <a:gd name="connsiteY62" fmla="*/ 448461 h 645620"/>
              <a:gd name="connsiteX63" fmla="*/ 1745667 w 11736696"/>
              <a:gd name="connsiteY63" fmla="*/ 322810 h 645620"/>
              <a:gd name="connsiteX64" fmla="*/ 1771171 w 11736696"/>
              <a:gd name="connsiteY64" fmla="*/ 197158 h 645620"/>
              <a:gd name="connsiteX65" fmla="*/ 2070219 w 11736696"/>
              <a:gd name="connsiteY65" fmla="*/ 0 h 645620"/>
              <a:gd name="connsiteX66" fmla="*/ 324553 w 11736696"/>
              <a:gd name="connsiteY66" fmla="*/ 0 h 645620"/>
              <a:gd name="connsiteX67" fmla="*/ 938151 w 11736696"/>
              <a:gd name="connsiteY67" fmla="*/ 0 h 645620"/>
              <a:gd name="connsiteX68" fmla="*/ 1262704 w 11736696"/>
              <a:gd name="connsiteY68" fmla="*/ 322810 h 645620"/>
              <a:gd name="connsiteX69" fmla="*/ 1262703 w 11736696"/>
              <a:gd name="connsiteY69" fmla="*/ 322810 h 645620"/>
              <a:gd name="connsiteX70" fmla="*/ 938150 w 11736696"/>
              <a:gd name="connsiteY70" fmla="*/ 645620 h 645620"/>
              <a:gd name="connsiteX71" fmla="*/ 324553 w 11736696"/>
              <a:gd name="connsiteY71" fmla="*/ 645619 h 645620"/>
              <a:gd name="connsiteX72" fmla="*/ 25505 w 11736696"/>
              <a:gd name="connsiteY72" fmla="*/ 448461 h 645620"/>
              <a:gd name="connsiteX73" fmla="*/ 0 w 11736696"/>
              <a:gd name="connsiteY73" fmla="*/ 322810 h 645620"/>
              <a:gd name="connsiteX74" fmla="*/ 25505 w 11736696"/>
              <a:gd name="connsiteY74" fmla="*/ 197158 h 645620"/>
              <a:gd name="connsiteX75" fmla="*/ 324553 w 11736696"/>
              <a:gd name="connsiteY75" fmla="*/ 0 h 64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736696" h="645620">
                <a:moveTo>
                  <a:pt x="5236996" y="322809"/>
                </a:moveTo>
                <a:lnTo>
                  <a:pt x="5236997" y="322810"/>
                </a:lnTo>
                <a:lnTo>
                  <a:pt x="5236996" y="322810"/>
                </a:lnTo>
                <a:close/>
                <a:moveTo>
                  <a:pt x="1745666" y="322809"/>
                </a:moveTo>
                <a:lnTo>
                  <a:pt x="1745667" y="322810"/>
                </a:lnTo>
                <a:lnTo>
                  <a:pt x="1745666" y="322810"/>
                </a:lnTo>
                <a:close/>
                <a:moveTo>
                  <a:pt x="10798545" y="0"/>
                </a:moveTo>
                <a:lnTo>
                  <a:pt x="11412143" y="0"/>
                </a:lnTo>
                <a:cubicBezTo>
                  <a:pt x="11591389" y="0"/>
                  <a:pt x="11736696" y="144527"/>
                  <a:pt x="11736696" y="322810"/>
                </a:cubicBezTo>
                <a:lnTo>
                  <a:pt x="11736695" y="322810"/>
                </a:lnTo>
                <a:cubicBezTo>
                  <a:pt x="11736695" y="501093"/>
                  <a:pt x="11591388" y="645620"/>
                  <a:pt x="11412142" y="645620"/>
                </a:cubicBezTo>
                <a:lnTo>
                  <a:pt x="10798545" y="645619"/>
                </a:lnTo>
                <a:cubicBezTo>
                  <a:pt x="10664111" y="645619"/>
                  <a:pt x="10548767" y="564323"/>
                  <a:pt x="10499497" y="448461"/>
                </a:cubicBezTo>
                <a:lnTo>
                  <a:pt x="10473993" y="322810"/>
                </a:lnTo>
                <a:lnTo>
                  <a:pt x="10499497" y="197158"/>
                </a:lnTo>
                <a:cubicBezTo>
                  <a:pt x="10548767" y="81297"/>
                  <a:pt x="10664111" y="0"/>
                  <a:pt x="10798545" y="0"/>
                </a:cubicBezTo>
                <a:close/>
                <a:moveTo>
                  <a:pt x="9052879" y="0"/>
                </a:moveTo>
                <a:lnTo>
                  <a:pt x="9666477" y="0"/>
                </a:lnTo>
                <a:cubicBezTo>
                  <a:pt x="9845722" y="0"/>
                  <a:pt x="9991030" y="144527"/>
                  <a:pt x="9991030" y="322810"/>
                </a:cubicBezTo>
                <a:lnTo>
                  <a:pt x="9991029" y="322810"/>
                </a:lnTo>
                <a:cubicBezTo>
                  <a:pt x="9991029" y="501093"/>
                  <a:pt x="9845721" y="645620"/>
                  <a:pt x="9666476" y="645620"/>
                </a:cubicBezTo>
                <a:lnTo>
                  <a:pt x="9052879" y="645619"/>
                </a:lnTo>
                <a:cubicBezTo>
                  <a:pt x="8918445" y="645619"/>
                  <a:pt x="8803101" y="564323"/>
                  <a:pt x="8753831" y="448461"/>
                </a:cubicBezTo>
                <a:lnTo>
                  <a:pt x="8728326" y="322810"/>
                </a:lnTo>
                <a:lnTo>
                  <a:pt x="8753831" y="197158"/>
                </a:lnTo>
                <a:cubicBezTo>
                  <a:pt x="8803101" y="81297"/>
                  <a:pt x="8918445" y="0"/>
                  <a:pt x="9052879" y="0"/>
                </a:cubicBezTo>
                <a:close/>
                <a:moveTo>
                  <a:pt x="7307214" y="0"/>
                </a:moveTo>
                <a:lnTo>
                  <a:pt x="7920812" y="0"/>
                </a:lnTo>
                <a:cubicBezTo>
                  <a:pt x="8100057" y="0"/>
                  <a:pt x="8245364" y="144527"/>
                  <a:pt x="8245364" y="322810"/>
                </a:cubicBezTo>
                <a:lnTo>
                  <a:pt x="8245363" y="322810"/>
                </a:lnTo>
                <a:cubicBezTo>
                  <a:pt x="8245363" y="501093"/>
                  <a:pt x="8100056" y="645620"/>
                  <a:pt x="7920811" y="645620"/>
                </a:cubicBezTo>
                <a:lnTo>
                  <a:pt x="7307214" y="645619"/>
                </a:lnTo>
                <a:cubicBezTo>
                  <a:pt x="7172780" y="645619"/>
                  <a:pt x="7057437" y="564323"/>
                  <a:pt x="7008166" y="448461"/>
                </a:cubicBezTo>
                <a:lnTo>
                  <a:pt x="6982661" y="322810"/>
                </a:lnTo>
                <a:lnTo>
                  <a:pt x="7008166" y="197158"/>
                </a:lnTo>
                <a:cubicBezTo>
                  <a:pt x="7057437" y="81297"/>
                  <a:pt x="7172780" y="0"/>
                  <a:pt x="7307214" y="0"/>
                </a:cubicBezTo>
                <a:close/>
                <a:moveTo>
                  <a:pt x="5561549" y="0"/>
                </a:moveTo>
                <a:lnTo>
                  <a:pt x="6175147" y="0"/>
                </a:lnTo>
                <a:cubicBezTo>
                  <a:pt x="6354392" y="0"/>
                  <a:pt x="6499699" y="144527"/>
                  <a:pt x="6499699" y="322810"/>
                </a:cubicBezTo>
                <a:lnTo>
                  <a:pt x="6499698" y="322810"/>
                </a:lnTo>
                <a:cubicBezTo>
                  <a:pt x="6499698" y="501093"/>
                  <a:pt x="6354391" y="645620"/>
                  <a:pt x="6175146" y="645620"/>
                </a:cubicBezTo>
                <a:lnTo>
                  <a:pt x="5561549" y="645619"/>
                </a:lnTo>
                <a:cubicBezTo>
                  <a:pt x="5427116" y="645619"/>
                  <a:pt x="5311772" y="564323"/>
                  <a:pt x="5262502" y="448461"/>
                </a:cubicBezTo>
                <a:lnTo>
                  <a:pt x="5236997" y="322810"/>
                </a:lnTo>
                <a:lnTo>
                  <a:pt x="5262502" y="197158"/>
                </a:lnTo>
                <a:cubicBezTo>
                  <a:pt x="5311772" y="81297"/>
                  <a:pt x="5427116" y="0"/>
                  <a:pt x="5561549" y="0"/>
                </a:cubicBezTo>
                <a:close/>
                <a:moveTo>
                  <a:pt x="3815884" y="0"/>
                </a:moveTo>
                <a:lnTo>
                  <a:pt x="4429483" y="0"/>
                </a:lnTo>
                <a:cubicBezTo>
                  <a:pt x="4608727" y="0"/>
                  <a:pt x="4754035" y="144527"/>
                  <a:pt x="4754035" y="322810"/>
                </a:cubicBezTo>
                <a:lnTo>
                  <a:pt x="4754033" y="322810"/>
                </a:lnTo>
                <a:cubicBezTo>
                  <a:pt x="4754033" y="501093"/>
                  <a:pt x="4608727" y="645620"/>
                  <a:pt x="4429481" y="645620"/>
                </a:cubicBezTo>
                <a:lnTo>
                  <a:pt x="3815884" y="645619"/>
                </a:lnTo>
                <a:cubicBezTo>
                  <a:pt x="3681450" y="645619"/>
                  <a:pt x="3566106" y="564323"/>
                  <a:pt x="3516837" y="448461"/>
                </a:cubicBezTo>
                <a:lnTo>
                  <a:pt x="3491332" y="322810"/>
                </a:lnTo>
                <a:lnTo>
                  <a:pt x="3516837" y="197158"/>
                </a:lnTo>
                <a:cubicBezTo>
                  <a:pt x="3566106" y="81297"/>
                  <a:pt x="3681450" y="0"/>
                  <a:pt x="3815884" y="0"/>
                </a:cubicBezTo>
                <a:close/>
                <a:moveTo>
                  <a:pt x="2070219" y="0"/>
                </a:moveTo>
                <a:lnTo>
                  <a:pt x="2683817" y="0"/>
                </a:lnTo>
                <a:cubicBezTo>
                  <a:pt x="2863063" y="0"/>
                  <a:pt x="3008370" y="144527"/>
                  <a:pt x="3008370" y="322810"/>
                </a:cubicBezTo>
                <a:lnTo>
                  <a:pt x="3008368" y="322810"/>
                </a:lnTo>
                <a:cubicBezTo>
                  <a:pt x="3008368" y="501093"/>
                  <a:pt x="2863061" y="645620"/>
                  <a:pt x="2683816" y="645620"/>
                </a:cubicBezTo>
                <a:lnTo>
                  <a:pt x="2070219" y="645619"/>
                </a:lnTo>
                <a:cubicBezTo>
                  <a:pt x="1935784" y="645619"/>
                  <a:pt x="1820441" y="564323"/>
                  <a:pt x="1771171" y="448461"/>
                </a:cubicBezTo>
                <a:lnTo>
                  <a:pt x="1745667" y="322810"/>
                </a:lnTo>
                <a:lnTo>
                  <a:pt x="1771171" y="197158"/>
                </a:lnTo>
                <a:cubicBezTo>
                  <a:pt x="1820441" y="81297"/>
                  <a:pt x="1935784" y="0"/>
                  <a:pt x="2070219" y="0"/>
                </a:cubicBezTo>
                <a:close/>
                <a:moveTo>
                  <a:pt x="324553" y="0"/>
                </a:moveTo>
                <a:lnTo>
                  <a:pt x="938151" y="0"/>
                </a:lnTo>
                <a:cubicBezTo>
                  <a:pt x="1117397" y="0"/>
                  <a:pt x="1262704" y="144527"/>
                  <a:pt x="1262704" y="322810"/>
                </a:cubicBezTo>
                <a:lnTo>
                  <a:pt x="1262703" y="322810"/>
                </a:lnTo>
                <a:cubicBezTo>
                  <a:pt x="1262703" y="501093"/>
                  <a:pt x="1117396" y="645620"/>
                  <a:pt x="938150" y="645620"/>
                </a:cubicBezTo>
                <a:lnTo>
                  <a:pt x="324553" y="645619"/>
                </a:lnTo>
                <a:cubicBezTo>
                  <a:pt x="190119" y="645619"/>
                  <a:pt x="74776" y="564323"/>
                  <a:pt x="25505" y="448461"/>
                </a:cubicBezTo>
                <a:lnTo>
                  <a:pt x="0" y="322810"/>
                </a:lnTo>
                <a:lnTo>
                  <a:pt x="25505" y="197158"/>
                </a:lnTo>
                <a:cubicBezTo>
                  <a:pt x="74776" y="81297"/>
                  <a:pt x="190119" y="0"/>
                  <a:pt x="324553" y="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5093629"/>
            <a:ext cx="1879929" cy="14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3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69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9"/>
          <a:stretch/>
        </p:blipFill>
        <p:spPr bwMode="auto">
          <a:xfrm>
            <a:off x="-87086" y="-14514"/>
            <a:ext cx="12308114" cy="230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566057" y="-290286"/>
            <a:ext cx="13178971" cy="26125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51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2" descr="G:\DCIM\125___03\IMG_740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" y="0"/>
            <a:ext cx="1219255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9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9" name="Picture 2" descr="G:\DCIM\125___03\IMG_741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/>
          <a:stretch/>
        </p:blipFill>
        <p:spPr bwMode="auto">
          <a:xfrm>
            <a:off x="6908800" y="-36300"/>
            <a:ext cx="52832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9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" descr="G:\DCIM\125___03\IMG_741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/>
          <a:stretch/>
        </p:blipFill>
        <p:spPr bwMode="auto">
          <a:xfrm>
            <a:off x="-145143" y="0"/>
            <a:ext cx="1233714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94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094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4" r:id="rId4"/>
    <p:sldLayoutId id="2147483655" r:id="rId5"/>
    <p:sldLayoutId id="2147483682" r:id="rId6"/>
    <p:sldLayoutId id="2147483651" r:id="rId7"/>
    <p:sldLayoutId id="2147483680" r:id="rId8"/>
    <p:sldLayoutId id="2147483679" r:id="rId9"/>
    <p:sldLayoutId id="2147483678" r:id="rId10"/>
    <p:sldLayoutId id="2147483677" r:id="rId11"/>
    <p:sldLayoutId id="2147483681" r:id="rId12"/>
    <p:sldLayoutId id="2147483676" r:id="rId13"/>
    <p:sldLayoutId id="2147483652" r:id="rId14"/>
    <p:sldLayoutId id="2147483653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3130-B8B9-4FC0-8C34-666851A88E08}" type="datetimeFigureOut">
              <a:rPr lang="en-NZ" smtClean="0"/>
              <a:t>22/11/20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F3B1-76AC-4CD8-86D7-D3C72770762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38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opentextbc.ca/teachinginadigitalage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ewlett.org/strategy/open-educational-resources/" TargetMode="External"/><Relationship Id="rId2" Type="http://schemas.openxmlformats.org/officeDocument/2006/relationships/hyperlink" Target="https://oeru.org/about-oeru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63593" y="638649"/>
            <a:ext cx="11720285" cy="8998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59" y="1538536"/>
            <a:ext cx="7111883" cy="365757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6334" y="660377"/>
            <a:ext cx="11727544" cy="1008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development by higher education partners of the </a:t>
            </a:r>
            <a:r>
              <a:rPr lang="en-NZ" sz="24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OERu</a:t>
            </a:r>
            <a:r>
              <a:rPr lang="en-NZ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studies using Davis’ Arena of change with technology in education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47561" y="3020614"/>
            <a:ext cx="5218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Danielle Dubien</a:t>
            </a:r>
          </a:p>
          <a:p>
            <a:pPr>
              <a:spcAft>
                <a:spcPts val="0"/>
              </a:spcAft>
            </a:pPr>
            <a:r>
              <a:rPr lang="en-NZ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dubien.d@gmail.com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7562" y="1558250"/>
            <a:ext cx="3583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OER19</a:t>
            </a: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– 11 April 2019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27" y="3824448"/>
            <a:ext cx="1615612" cy="124608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18687" y="3748410"/>
            <a:ext cx="53209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Supervisors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1"/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Associate Professor Cheryl Brown</a:t>
            </a:r>
          </a:p>
          <a:p>
            <a:pPr lvl="1"/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Distinguished Professor </a:t>
            </a:r>
            <a:r>
              <a:rPr lang="en-CA" sz="20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Niki</a:t>
            </a:r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Davis</a:t>
            </a:r>
          </a:p>
          <a:p>
            <a:pPr lvl="1"/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Associate Professor Annelies Kamp</a:t>
            </a:r>
          </a:p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Berlin Sans FB" panose="020E0602020502020306" pitchFamily="34" charset="0"/>
              </a:rPr>
              <a:t>    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675803" y="3090058"/>
            <a:ext cx="2257425" cy="647700"/>
          </a:xfrm>
          <a:custGeom>
            <a:avLst/>
            <a:gdLst>
              <a:gd name="connsiteX0" fmla="*/ 0 w 2257425"/>
              <a:gd name="connsiteY0" fmla="*/ 0 h 647700"/>
              <a:gd name="connsiteX1" fmla="*/ 2257425 w 2257425"/>
              <a:gd name="connsiteY1" fmla="*/ 0 h 647700"/>
              <a:gd name="connsiteX2" fmla="*/ 2257425 w 2257425"/>
              <a:gd name="connsiteY2" fmla="*/ 647700 h 647700"/>
              <a:gd name="connsiteX3" fmla="*/ 1742960 w 2257425"/>
              <a:gd name="connsiteY3" fmla="*/ 647700 h 647700"/>
              <a:gd name="connsiteX4" fmla="*/ 1742960 w 2257425"/>
              <a:gd name="connsiteY4" fmla="*/ 603547 h 647700"/>
              <a:gd name="connsiteX5" fmla="*/ 933335 w 2257425"/>
              <a:gd name="connsiteY5" fmla="*/ 603547 h 647700"/>
              <a:gd name="connsiteX6" fmla="*/ 933335 w 2257425"/>
              <a:gd name="connsiteY6" fmla="*/ 647700 h 647700"/>
              <a:gd name="connsiteX7" fmla="*/ 855937 w 2257425"/>
              <a:gd name="connsiteY7" fmla="*/ 647700 h 647700"/>
              <a:gd name="connsiteX8" fmla="*/ 855937 w 2257425"/>
              <a:gd name="connsiteY8" fmla="*/ 603547 h 647700"/>
              <a:gd name="connsiteX9" fmla="*/ 46312 w 2257425"/>
              <a:gd name="connsiteY9" fmla="*/ 603547 h 647700"/>
              <a:gd name="connsiteX10" fmla="*/ 46312 w 2257425"/>
              <a:gd name="connsiteY10" fmla="*/ 647700 h 647700"/>
              <a:gd name="connsiteX11" fmla="*/ 0 w 2257425"/>
              <a:gd name="connsiteY11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7425" h="647700">
                <a:moveTo>
                  <a:pt x="0" y="0"/>
                </a:moveTo>
                <a:lnTo>
                  <a:pt x="2257425" y="0"/>
                </a:lnTo>
                <a:lnTo>
                  <a:pt x="2257425" y="647700"/>
                </a:lnTo>
                <a:lnTo>
                  <a:pt x="1742960" y="647700"/>
                </a:lnTo>
                <a:lnTo>
                  <a:pt x="1742960" y="603547"/>
                </a:lnTo>
                <a:lnTo>
                  <a:pt x="933335" y="603547"/>
                </a:lnTo>
                <a:lnTo>
                  <a:pt x="933335" y="647700"/>
                </a:lnTo>
                <a:lnTo>
                  <a:pt x="855937" y="647700"/>
                </a:lnTo>
                <a:lnTo>
                  <a:pt x="855937" y="603547"/>
                </a:lnTo>
                <a:lnTo>
                  <a:pt x="46312" y="603547"/>
                </a:lnTo>
                <a:lnTo>
                  <a:pt x="46312" y="647700"/>
                </a:lnTo>
                <a:lnTo>
                  <a:pt x="0" y="647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873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37756" y="1096294"/>
            <a:ext cx="9454244" cy="169045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Theoretical framework:</a:t>
            </a:r>
          </a:p>
          <a:p>
            <a:r>
              <a:rPr lang="fr-CA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Davis’ </a:t>
            </a:r>
            <a:r>
              <a:rPr lang="fr-CA" sz="4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Arena</a:t>
            </a:r>
            <a:endParaRPr lang="en-NZ" sz="4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5093629"/>
            <a:ext cx="1879929" cy="14499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6" name="Rectangle 5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11360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16" y="1688314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err="1">
                <a:solidFill>
                  <a:srgbClr val="002060"/>
                </a:solidFill>
              </a:rPr>
              <a:t>What</a:t>
            </a:r>
            <a:r>
              <a:rPr lang="fr-CA" sz="3200" b="1" dirty="0">
                <a:solidFill>
                  <a:srgbClr val="002060"/>
                </a:solidFill>
              </a:rPr>
              <a:t> </a:t>
            </a:r>
            <a:r>
              <a:rPr lang="fr-CA" sz="3200" b="1" dirty="0" err="1">
                <a:solidFill>
                  <a:srgbClr val="002060"/>
                </a:solidFill>
              </a:rPr>
              <a:t>is</a:t>
            </a:r>
            <a:r>
              <a:rPr lang="fr-CA" sz="3200" b="1" dirty="0">
                <a:solidFill>
                  <a:srgbClr val="002060"/>
                </a:solidFill>
              </a:rPr>
              <a:t> the </a:t>
            </a:r>
            <a:r>
              <a:rPr lang="fr-CA" sz="3200" b="1" dirty="0" err="1">
                <a:solidFill>
                  <a:srgbClr val="002060"/>
                </a:solidFill>
              </a:rPr>
              <a:t>Arena</a:t>
            </a:r>
            <a:r>
              <a:rPr lang="fr-CA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6" y="2470658"/>
            <a:ext cx="11609133" cy="34163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Davis’ (2018) Arena of change with technology in education</a:t>
            </a:r>
            <a:r>
              <a:rPr lang="en-NZ" sz="2400" dirty="0">
                <a:solidFill>
                  <a:srgbClr val="002060"/>
                </a:solidFill>
              </a:rPr>
              <a:t> </a:t>
            </a:r>
            <a:endParaRPr lang="en-CA" sz="24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Aims to increase the understanding of the impact of an educational innovation in a system.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Clarifies the complexity of a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Exposes relationships within the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Assists in identifying  ways to minimise disruption with technology into a learning environment (therefore increasing sustainability)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Considers that educational technologies and learning environments cause each other to evolve. This is co-evolution.</a:t>
            </a:r>
            <a:endParaRPr lang="en-CA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5851" y="5974811"/>
            <a:ext cx="1132298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pPr algn="r"/>
            <a:r>
              <a:rPr lang="en-CA" sz="1400" dirty="0">
                <a:solidFill>
                  <a:srgbClr val="002060"/>
                </a:solidFill>
              </a:rPr>
              <a:t>(Davis, 2018)</a:t>
            </a:r>
          </a:p>
        </p:txBody>
      </p:sp>
    </p:spTree>
    <p:extLst>
      <p:ext uri="{BB962C8B-B14F-4D97-AF65-F5344CB8AC3E}">
        <p14:creationId xmlns:p14="http://schemas.microsoft.com/office/powerpoint/2010/main" val="89917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16" y="1688314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002060"/>
                </a:solidFill>
              </a:rPr>
              <a:t>Why use the Arena?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6" y="2470658"/>
            <a:ext cx="116091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Characteristics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Holistic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Layered from local (innovation) to global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Categorised into sectors: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Resources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Professional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Community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Bureaucratic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Political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Considers interactions</a:t>
            </a:r>
          </a:p>
          <a:p>
            <a:pPr lvl="1"/>
            <a:endParaRPr lang="en-C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6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055415" y="3067222"/>
            <a:ext cx="40639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u="sng" dirty="0" err="1">
                <a:solidFill>
                  <a:schemeClr val="accent5">
                    <a:lumMod val="50000"/>
                  </a:schemeClr>
                </a:solidFill>
              </a:rPr>
              <a:t>Ecosystems</a:t>
            </a:r>
            <a:r>
              <a:rPr lang="fr-CA" sz="2400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A" sz="2400" u="sng" dirty="0" err="1">
                <a:solidFill>
                  <a:schemeClr val="accent5">
                    <a:lumMod val="50000"/>
                  </a:schemeClr>
                </a:solidFill>
              </a:rPr>
              <a:t>contain</a:t>
            </a:r>
            <a:r>
              <a:rPr lang="fr-CA" sz="2400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A" sz="2400" u="sng" dirty="0" err="1">
                <a:solidFill>
                  <a:schemeClr val="accent5">
                    <a:lumMod val="50000"/>
                  </a:schemeClr>
                </a:solidFill>
              </a:rPr>
              <a:t>matter</a:t>
            </a:r>
            <a:endParaRPr lang="fr-CA" sz="2400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Non-living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matter</a:t>
            </a:r>
            <a:endParaRPr lang="fr-CA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Living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matter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or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species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	(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includes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Keystone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species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endParaRPr lang="fr-CA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06403" y="2552703"/>
            <a:ext cx="3454418" cy="3454418"/>
            <a:chOff x="202765" y="1260501"/>
            <a:chExt cx="4536000" cy="4536000"/>
          </a:xfrm>
        </p:grpSpPr>
        <p:sp>
          <p:nvSpPr>
            <p:cNvPr id="5" name="Freeform 4"/>
            <p:cNvSpPr>
              <a:spLocks noChangeAspect="1"/>
            </p:cNvSpPr>
            <p:nvPr/>
          </p:nvSpPr>
          <p:spPr>
            <a:xfrm>
              <a:off x="202765" y="1260501"/>
              <a:ext cx="4536000" cy="4536000"/>
            </a:xfrm>
            <a:custGeom>
              <a:avLst/>
              <a:gdLst>
                <a:gd name="connsiteX0" fmla="*/ 3240000 w 6480000"/>
                <a:gd name="connsiteY0" fmla="*/ 720000 h 6480000"/>
                <a:gd name="connsiteX1" fmla="*/ 720000 w 6480000"/>
                <a:gd name="connsiteY1" fmla="*/ 3240000 h 6480000"/>
                <a:gd name="connsiteX2" fmla="*/ 3240000 w 6480000"/>
                <a:gd name="connsiteY2" fmla="*/ 5760000 h 6480000"/>
                <a:gd name="connsiteX3" fmla="*/ 5760000 w 6480000"/>
                <a:gd name="connsiteY3" fmla="*/ 3240000 h 6480000"/>
                <a:gd name="connsiteX4" fmla="*/ 3240000 w 6480000"/>
                <a:gd name="connsiteY4" fmla="*/ 720000 h 6480000"/>
                <a:gd name="connsiteX5" fmla="*/ 3240000 w 6480000"/>
                <a:gd name="connsiteY5" fmla="*/ 0 h 6480000"/>
                <a:gd name="connsiteX6" fmla="*/ 6480000 w 6480000"/>
                <a:gd name="connsiteY6" fmla="*/ 3240000 h 6480000"/>
                <a:gd name="connsiteX7" fmla="*/ 3240000 w 6480000"/>
                <a:gd name="connsiteY7" fmla="*/ 6480000 h 6480000"/>
                <a:gd name="connsiteX8" fmla="*/ 0 w 6480000"/>
                <a:gd name="connsiteY8" fmla="*/ 3240000 h 6480000"/>
                <a:gd name="connsiteX9" fmla="*/ 3240000 w 6480000"/>
                <a:gd name="connsiteY9" fmla="*/ 0 h 64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0000" h="6480000">
                  <a:moveTo>
                    <a:pt x="3240000" y="720000"/>
                  </a:moveTo>
                  <a:cubicBezTo>
                    <a:pt x="1848242" y="720000"/>
                    <a:pt x="720000" y="1848242"/>
                    <a:pt x="720000" y="3240000"/>
                  </a:cubicBezTo>
                  <a:cubicBezTo>
                    <a:pt x="720000" y="4631758"/>
                    <a:pt x="1848242" y="5760000"/>
                    <a:pt x="3240000" y="5760000"/>
                  </a:cubicBezTo>
                  <a:cubicBezTo>
                    <a:pt x="4631758" y="5760000"/>
                    <a:pt x="5760000" y="4631758"/>
                    <a:pt x="5760000" y="3240000"/>
                  </a:cubicBezTo>
                  <a:cubicBezTo>
                    <a:pt x="5760000" y="1848242"/>
                    <a:pt x="4631758" y="720000"/>
                    <a:pt x="3240000" y="720000"/>
                  </a:cubicBezTo>
                  <a:close/>
                  <a:moveTo>
                    <a:pt x="3240000" y="0"/>
                  </a:moveTo>
                  <a:cubicBezTo>
                    <a:pt x="5029403" y="0"/>
                    <a:pt x="6480000" y="1450597"/>
                    <a:pt x="6480000" y="3240000"/>
                  </a:cubicBezTo>
                  <a:cubicBezTo>
                    <a:pt x="6480000" y="5029403"/>
                    <a:pt x="5029403" y="6480000"/>
                    <a:pt x="3240000" y="6480000"/>
                  </a:cubicBezTo>
                  <a:cubicBezTo>
                    <a:pt x="1450597" y="6480000"/>
                    <a:pt x="0" y="5029403"/>
                    <a:pt x="0" y="3240000"/>
                  </a:cubicBezTo>
                  <a:cubicBezTo>
                    <a:pt x="0" y="1450597"/>
                    <a:pt x="1450597" y="0"/>
                    <a:pt x="32400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>
            <a:xfrm>
              <a:off x="706765" y="1764501"/>
              <a:ext cx="3528000" cy="3528000"/>
            </a:xfrm>
            <a:custGeom>
              <a:avLst/>
              <a:gdLst>
                <a:gd name="connsiteX0" fmla="*/ 2520000 w 5040000"/>
                <a:gd name="connsiteY0" fmla="*/ 720000 h 5040000"/>
                <a:gd name="connsiteX1" fmla="*/ 720000 w 5040000"/>
                <a:gd name="connsiteY1" fmla="*/ 2520000 h 5040000"/>
                <a:gd name="connsiteX2" fmla="*/ 2520000 w 5040000"/>
                <a:gd name="connsiteY2" fmla="*/ 4320000 h 5040000"/>
                <a:gd name="connsiteX3" fmla="*/ 4320000 w 5040000"/>
                <a:gd name="connsiteY3" fmla="*/ 2520000 h 5040000"/>
                <a:gd name="connsiteX4" fmla="*/ 2520000 w 5040000"/>
                <a:gd name="connsiteY4" fmla="*/ 720000 h 5040000"/>
                <a:gd name="connsiteX5" fmla="*/ 2520000 w 5040000"/>
                <a:gd name="connsiteY5" fmla="*/ 0 h 5040000"/>
                <a:gd name="connsiteX6" fmla="*/ 5040000 w 5040000"/>
                <a:gd name="connsiteY6" fmla="*/ 2520000 h 5040000"/>
                <a:gd name="connsiteX7" fmla="*/ 2520000 w 5040000"/>
                <a:gd name="connsiteY7" fmla="*/ 5040000 h 5040000"/>
                <a:gd name="connsiteX8" fmla="*/ 0 w 5040000"/>
                <a:gd name="connsiteY8" fmla="*/ 2520000 h 5040000"/>
                <a:gd name="connsiteX9" fmla="*/ 2520000 w 5040000"/>
                <a:gd name="connsiteY9" fmla="*/ 0 h 50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000" h="5040000">
                  <a:moveTo>
                    <a:pt x="2520000" y="720000"/>
                  </a:moveTo>
                  <a:cubicBezTo>
                    <a:pt x="1525887" y="720000"/>
                    <a:pt x="720000" y="1525887"/>
                    <a:pt x="720000" y="2520000"/>
                  </a:cubicBezTo>
                  <a:cubicBezTo>
                    <a:pt x="720000" y="3514113"/>
                    <a:pt x="1525887" y="4320000"/>
                    <a:pt x="2520000" y="4320000"/>
                  </a:cubicBezTo>
                  <a:cubicBezTo>
                    <a:pt x="3514113" y="4320000"/>
                    <a:pt x="4320000" y="3514113"/>
                    <a:pt x="4320000" y="2520000"/>
                  </a:cubicBezTo>
                  <a:cubicBezTo>
                    <a:pt x="4320000" y="1525887"/>
                    <a:pt x="3514113" y="720000"/>
                    <a:pt x="2520000" y="720000"/>
                  </a:cubicBezTo>
                  <a:close/>
                  <a:moveTo>
                    <a:pt x="2520000" y="0"/>
                  </a:moveTo>
                  <a:cubicBezTo>
                    <a:pt x="3911758" y="0"/>
                    <a:pt x="5040000" y="1128242"/>
                    <a:pt x="5040000" y="2520000"/>
                  </a:cubicBezTo>
                  <a:cubicBezTo>
                    <a:pt x="5040000" y="3911758"/>
                    <a:pt x="3911758" y="5040000"/>
                    <a:pt x="2520000" y="5040000"/>
                  </a:cubicBezTo>
                  <a:cubicBezTo>
                    <a:pt x="1128242" y="5040000"/>
                    <a:pt x="0" y="3911758"/>
                    <a:pt x="0" y="2520000"/>
                  </a:cubicBezTo>
                  <a:cubicBezTo>
                    <a:pt x="0" y="1128242"/>
                    <a:pt x="1128242" y="0"/>
                    <a:pt x="25200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7" name="Freeform 6"/>
            <p:cNvSpPr>
              <a:spLocks noChangeAspect="1"/>
            </p:cNvSpPr>
            <p:nvPr/>
          </p:nvSpPr>
          <p:spPr>
            <a:xfrm>
              <a:off x="1210765" y="2268501"/>
              <a:ext cx="2520000" cy="2520000"/>
            </a:xfrm>
            <a:custGeom>
              <a:avLst/>
              <a:gdLst>
                <a:gd name="connsiteX0" fmla="*/ 1800000 w 3600000"/>
                <a:gd name="connsiteY0" fmla="*/ 720000 h 3600000"/>
                <a:gd name="connsiteX1" fmla="*/ 720000 w 3600000"/>
                <a:gd name="connsiteY1" fmla="*/ 1800000 h 3600000"/>
                <a:gd name="connsiteX2" fmla="*/ 1800000 w 3600000"/>
                <a:gd name="connsiteY2" fmla="*/ 2880000 h 3600000"/>
                <a:gd name="connsiteX3" fmla="*/ 2880000 w 3600000"/>
                <a:gd name="connsiteY3" fmla="*/ 1800000 h 3600000"/>
                <a:gd name="connsiteX4" fmla="*/ 1800000 w 3600000"/>
                <a:gd name="connsiteY4" fmla="*/ 720000 h 3600000"/>
                <a:gd name="connsiteX5" fmla="*/ 1800000 w 3600000"/>
                <a:gd name="connsiteY5" fmla="*/ 0 h 3600000"/>
                <a:gd name="connsiteX6" fmla="*/ 3600000 w 3600000"/>
                <a:gd name="connsiteY6" fmla="*/ 1800000 h 3600000"/>
                <a:gd name="connsiteX7" fmla="*/ 1800000 w 3600000"/>
                <a:gd name="connsiteY7" fmla="*/ 3600000 h 3600000"/>
                <a:gd name="connsiteX8" fmla="*/ 0 w 3600000"/>
                <a:gd name="connsiteY8" fmla="*/ 1800000 h 3600000"/>
                <a:gd name="connsiteX9" fmla="*/ 1800000 w 3600000"/>
                <a:gd name="connsiteY9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0000" h="3600000">
                  <a:moveTo>
                    <a:pt x="1800000" y="720000"/>
                  </a:moveTo>
                  <a:cubicBezTo>
                    <a:pt x="1203532" y="720000"/>
                    <a:pt x="720000" y="1203532"/>
                    <a:pt x="720000" y="1800000"/>
                  </a:cubicBezTo>
                  <a:cubicBezTo>
                    <a:pt x="720000" y="2396468"/>
                    <a:pt x="1203532" y="2880000"/>
                    <a:pt x="1800000" y="2880000"/>
                  </a:cubicBezTo>
                  <a:cubicBezTo>
                    <a:pt x="2396468" y="2880000"/>
                    <a:pt x="2880000" y="2396468"/>
                    <a:pt x="2880000" y="1800000"/>
                  </a:cubicBezTo>
                  <a:cubicBezTo>
                    <a:pt x="2880000" y="1203532"/>
                    <a:pt x="2396468" y="720000"/>
                    <a:pt x="1800000" y="720000"/>
                  </a:cubicBezTo>
                  <a:close/>
                  <a:moveTo>
                    <a:pt x="1800000" y="0"/>
                  </a:moveTo>
                  <a:cubicBezTo>
                    <a:pt x="2794113" y="0"/>
                    <a:pt x="3600000" y="805887"/>
                    <a:pt x="3600000" y="1800000"/>
                  </a:cubicBezTo>
                  <a:cubicBezTo>
                    <a:pt x="3600000" y="2794113"/>
                    <a:pt x="2794113" y="3600000"/>
                    <a:pt x="1800000" y="3600000"/>
                  </a:cubicBezTo>
                  <a:cubicBezTo>
                    <a:pt x="805887" y="3600000"/>
                    <a:pt x="0" y="2794113"/>
                    <a:pt x="0" y="1800000"/>
                  </a:cubicBezTo>
                  <a:cubicBezTo>
                    <a:pt x="0" y="805887"/>
                    <a:pt x="805887" y="0"/>
                    <a:pt x="18000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1714765" y="2772501"/>
              <a:ext cx="1512000" cy="151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148112" y="4300560"/>
            <a:ext cx="2609386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48112" y="4936599"/>
            <a:ext cx="2609386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48112" y="5389589"/>
            <a:ext cx="2609386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48112" y="5890852"/>
            <a:ext cx="2609386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88243" y="4059312"/>
            <a:ext cx="28479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Course ecosystem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8243" y="4692751"/>
            <a:ext cx="35156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Organizational ecosystem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8243" y="5158757"/>
            <a:ext cx="23365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National </a:t>
            </a:r>
            <a:r>
              <a:rPr lang="en-NZ" sz="2400" dirty="0" err="1">
                <a:solidFill>
                  <a:schemeClr val="accent5">
                    <a:lumMod val="50000"/>
                  </a:schemeClr>
                </a:solidFill>
              </a:rPr>
              <a:t>ecozone</a:t>
            </a: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8243" y="5660020"/>
            <a:ext cx="26483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Global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ecosphere</a:t>
            </a:r>
            <a:endParaRPr lang="en-NZ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16" y="1688314"/>
            <a:ext cx="7857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002060"/>
                </a:solidFill>
              </a:rPr>
              <a:t>Arena framework is based in human ecology</a:t>
            </a:r>
          </a:p>
        </p:txBody>
      </p:sp>
    </p:spTree>
    <p:extLst>
      <p:ext uri="{BB962C8B-B14F-4D97-AF65-F5344CB8AC3E}">
        <p14:creationId xmlns:p14="http://schemas.microsoft.com/office/powerpoint/2010/main" val="17867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37756" y="1096293"/>
            <a:ext cx="9454244" cy="13463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Findings</a:t>
            </a:r>
          </a:p>
          <a:p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710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>
            <a:spLocks noChangeAspect="1"/>
          </p:cNvSpPr>
          <p:nvPr/>
        </p:nvSpPr>
        <p:spPr>
          <a:xfrm>
            <a:off x="4589455" y="1323934"/>
            <a:ext cx="2799152" cy="27991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7" name="Freeform 76"/>
          <p:cNvSpPr>
            <a:spLocks noChangeAspect="1"/>
          </p:cNvSpPr>
          <p:nvPr/>
        </p:nvSpPr>
        <p:spPr>
          <a:xfrm>
            <a:off x="4156843" y="891323"/>
            <a:ext cx="3664377" cy="3664377"/>
          </a:xfrm>
          <a:custGeom>
            <a:avLst/>
            <a:gdLst>
              <a:gd name="connsiteX0" fmla="*/ 1800000 w 3600000"/>
              <a:gd name="connsiteY0" fmla="*/ 720000 h 3600000"/>
              <a:gd name="connsiteX1" fmla="*/ 720000 w 3600000"/>
              <a:gd name="connsiteY1" fmla="*/ 1800000 h 3600000"/>
              <a:gd name="connsiteX2" fmla="*/ 1800000 w 3600000"/>
              <a:gd name="connsiteY2" fmla="*/ 2880000 h 3600000"/>
              <a:gd name="connsiteX3" fmla="*/ 2880000 w 3600000"/>
              <a:gd name="connsiteY3" fmla="*/ 1800000 h 3600000"/>
              <a:gd name="connsiteX4" fmla="*/ 1800000 w 3600000"/>
              <a:gd name="connsiteY4" fmla="*/ 720000 h 3600000"/>
              <a:gd name="connsiteX5" fmla="*/ 1800000 w 3600000"/>
              <a:gd name="connsiteY5" fmla="*/ 0 h 3600000"/>
              <a:gd name="connsiteX6" fmla="*/ 3600000 w 3600000"/>
              <a:gd name="connsiteY6" fmla="*/ 1800000 h 3600000"/>
              <a:gd name="connsiteX7" fmla="*/ 1800000 w 3600000"/>
              <a:gd name="connsiteY7" fmla="*/ 3600000 h 3600000"/>
              <a:gd name="connsiteX8" fmla="*/ 0 w 3600000"/>
              <a:gd name="connsiteY8" fmla="*/ 1800000 h 3600000"/>
              <a:gd name="connsiteX9" fmla="*/ 1800000 w 3600000"/>
              <a:gd name="connsiteY9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3600000">
                <a:moveTo>
                  <a:pt x="1800000" y="720000"/>
                </a:moveTo>
                <a:cubicBezTo>
                  <a:pt x="1203532" y="720000"/>
                  <a:pt x="720000" y="1203532"/>
                  <a:pt x="720000" y="1800000"/>
                </a:cubicBezTo>
                <a:cubicBezTo>
                  <a:pt x="720000" y="2396468"/>
                  <a:pt x="1203532" y="2880000"/>
                  <a:pt x="1800000" y="2880000"/>
                </a:cubicBezTo>
                <a:cubicBezTo>
                  <a:pt x="2396468" y="2880000"/>
                  <a:pt x="2880000" y="2396468"/>
                  <a:pt x="2880000" y="1800000"/>
                </a:cubicBezTo>
                <a:cubicBezTo>
                  <a:pt x="2880000" y="1203532"/>
                  <a:pt x="2396468" y="720000"/>
                  <a:pt x="1800000" y="720000"/>
                </a:cubicBezTo>
                <a:close/>
                <a:moveTo>
                  <a:pt x="1800000" y="0"/>
                </a:moveTo>
                <a:cubicBezTo>
                  <a:pt x="2794113" y="0"/>
                  <a:pt x="3600000" y="805887"/>
                  <a:pt x="3600000" y="1800000"/>
                </a:cubicBezTo>
                <a:cubicBezTo>
                  <a:pt x="3600000" y="2794113"/>
                  <a:pt x="2794113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8" name="Freeform 67"/>
          <p:cNvSpPr>
            <a:spLocks noChangeAspect="1"/>
          </p:cNvSpPr>
          <p:nvPr/>
        </p:nvSpPr>
        <p:spPr>
          <a:xfrm>
            <a:off x="3369275" y="94610"/>
            <a:ext cx="5239512" cy="5257800"/>
          </a:xfrm>
          <a:custGeom>
            <a:avLst/>
            <a:gdLst>
              <a:gd name="connsiteX0" fmla="*/ 2520000 w 5040000"/>
              <a:gd name="connsiteY0" fmla="*/ 720000 h 5040000"/>
              <a:gd name="connsiteX1" fmla="*/ 720000 w 5040000"/>
              <a:gd name="connsiteY1" fmla="*/ 2520000 h 5040000"/>
              <a:gd name="connsiteX2" fmla="*/ 2520000 w 5040000"/>
              <a:gd name="connsiteY2" fmla="*/ 4320000 h 5040000"/>
              <a:gd name="connsiteX3" fmla="*/ 4320000 w 5040000"/>
              <a:gd name="connsiteY3" fmla="*/ 2520000 h 5040000"/>
              <a:gd name="connsiteX4" fmla="*/ 2520000 w 5040000"/>
              <a:gd name="connsiteY4" fmla="*/ 720000 h 5040000"/>
              <a:gd name="connsiteX5" fmla="*/ 2520000 w 5040000"/>
              <a:gd name="connsiteY5" fmla="*/ 0 h 5040000"/>
              <a:gd name="connsiteX6" fmla="*/ 5040000 w 5040000"/>
              <a:gd name="connsiteY6" fmla="*/ 2520000 h 5040000"/>
              <a:gd name="connsiteX7" fmla="*/ 2520000 w 5040000"/>
              <a:gd name="connsiteY7" fmla="*/ 5040000 h 5040000"/>
              <a:gd name="connsiteX8" fmla="*/ 0 w 5040000"/>
              <a:gd name="connsiteY8" fmla="*/ 2520000 h 5040000"/>
              <a:gd name="connsiteX9" fmla="*/ 2520000 w 5040000"/>
              <a:gd name="connsiteY9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0000" h="5040000">
                <a:moveTo>
                  <a:pt x="2520000" y="720000"/>
                </a:moveTo>
                <a:cubicBezTo>
                  <a:pt x="1525887" y="720000"/>
                  <a:pt x="720000" y="1525887"/>
                  <a:pt x="720000" y="2520000"/>
                </a:cubicBezTo>
                <a:cubicBezTo>
                  <a:pt x="720000" y="3514113"/>
                  <a:pt x="1525887" y="4320000"/>
                  <a:pt x="2520000" y="4320000"/>
                </a:cubicBezTo>
                <a:cubicBezTo>
                  <a:pt x="3514113" y="4320000"/>
                  <a:pt x="4320000" y="3514113"/>
                  <a:pt x="4320000" y="2520000"/>
                </a:cubicBezTo>
                <a:cubicBezTo>
                  <a:pt x="4320000" y="1525887"/>
                  <a:pt x="3514113" y="720000"/>
                  <a:pt x="2520000" y="720000"/>
                </a:cubicBezTo>
                <a:close/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487715" y="-786490"/>
            <a:ext cx="7002633" cy="7020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631358" y="-642490"/>
            <a:ext cx="6715346" cy="6732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9123791" y="5139584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Bureaucratic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81" y="515409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Professional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681" y="194946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Resources 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1405" y="625190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Community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71272" y="190477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Political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36162" y="2463801"/>
            <a:ext cx="103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Wiki</a:t>
            </a:r>
          </a:p>
          <a:p>
            <a:pPr algn="ctr"/>
            <a:r>
              <a:rPr lang="en-NZ" dirty="0"/>
              <a:t>Educator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23068" y="1600200"/>
            <a:ext cx="103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OER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764770" y="30722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07305" y="30722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Exec</a:t>
            </a:r>
          </a:p>
        </p:txBody>
      </p:sp>
      <p:sp>
        <p:nvSpPr>
          <p:cNvPr id="3" name="Oval 2"/>
          <p:cNvSpPr/>
          <p:nvPr/>
        </p:nvSpPr>
        <p:spPr>
          <a:xfrm>
            <a:off x="5168901" y="2970388"/>
            <a:ext cx="1685354" cy="62194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5" name="TextBox 34"/>
          <p:cNvSpPr txBox="1"/>
          <p:nvPr/>
        </p:nvSpPr>
        <p:spPr>
          <a:xfrm>
            <a:off x="240257" y="294970"/>
            <a:ext cx="1341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rgbClr val="002060"/>
                </a:solidFill>
              </a:rPr>
              <a:t>Case 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9480" y="4321234"/>
            <a:ext cx="106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err="1"/>
              <a:t>OERu</a:t>
            </a:r>
            <a:endParaRPr lang="en-NZ" dirty="0"/>
          </a:p>
        </p:txBody>
      </p:sp>
      <p:sp>
        <p:nvSpPr>
          <p:cNvPr id="38" name="TextBox 37"/>
          <p:cNvSpPr txBox="1"/>
          <p:nvPr/>
        </p:nvSpPr>
        <p:spPr>
          <a:xfrm>
            <a:off x="2359962" y="3048001"/>
            <a:ext cx="129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WordPress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326155" y="476186"/>
            <a:ext cx="797836" cy="506032"/>
            <a:chOff x="15680633" y="-3980321"/>
            <a:chExt cx="7838352" cy="5794763"/>
          </a:xfrm>
        </p:grpSpPr>
        <p:grpSp>
          <p:nvGrpSpPr>
            <p:cNvPr id="54" name="Group 53"/>
            <p:cNvGrpSpPr/>
            <p:nvPr/>
          </p:nvGrpSpPr>
          <p:grpSpPr>
            <a:xfrm>
              <a:off x="15680633" y="-3980321"/>
              <a:ext cx="4788868" cy="4876776"/>
              <a:chOff x="15187223" y="-3980321"/>
              <a:chExt cx="5282278" cy="4876776"/>
            </a:xfrm>
          </p:grpSpPr>
          <p:sp>
            <p:nvSpPr>
              <p:cNvPr id="59" name="Freeform 58"/>
              <p:cNvSpPr/>
              <p:nvPr/>
            </p:nvSpPr>
            <p:spPr>
              <a:xfrm rot="8575879">
                <a:off x="17363018" y="-1692024"/>
                <a:ext cx="1045969" cy="2588479"/>
              </a:xfrm>
              <a:custGeom>
                <a:avLst/>
                <a:gdLst>
                  <a:gd name="connsiteX0" fmla="*/ 1201788 w 1201788"/>
                  <a:gd name="connsiteY0" fmla="*/ 2588479 h 2588479"/>
                  <a:gd name="connsiteX1" fmla="*/ 1193920 w 1201788"/>
                  <a:gd name="connsiteY1" fmla="*/ 2578714 h 2588479"/>
                  <a:gd name="connsiteX2" fmla="*/ 326198 w 1201788"/>
                  <a:gd name="connsiteY2" fmla="*/ 1767737 h 2588479"/>
                  <a:gd name="connsiteX3" fmla="*/ 73718 w 1201788"/>
                  <a:gd name="connsiteY3" fmla="*/ 1587218 h 2588479"/>
                  <a:gd name="connsiteX4" fmla="*/ 0 w 1201788"/>
                  <a:gd name="connsiteY4" fmla="*/ 1540202 h 2588479"/>
                  <a:gd name="connsiteX5" fmla="*/ 312703 w 1201788"/>
                  <a:gd name="connsiteY5" fmla="*/ 0 h 258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788" h="2588479">
                    <a:moveTo>
                      <a:pt x="1201788" y="2588479"/>
                    </a:moveTo>
                    <a:lnTo>
                      <a:pt x="1193920" y="2578714"/>
                    </a:lnTo>
                    <a:cubicBezTo>
                      <a:pt x="952383" y="2296138"/>
                      <a:pt x="660516" y="2020293"/>
                      <a:pt x="326198" y="1767737"/>
                    </a:cubicBezTo>
                    <a:cubicBezTo>
                      <a:pt x="242619" y="1704598"/>
                      <a:pt x="158364" y="1644409"/>
                      <a:pt x="73718" y="1587218"/>
                    </a:cubicBezTo>
                    <a:lnTo>
                      <a:pt x="0" y="1540202"/>
                    </a:lnTo>
                    <a:lnTo>
                      <a:pt x="312703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0" name="Oval 59"/>
              <p:cNvSpPr/>
              <p:nvPr/>
            </p:nvSpPr>
            <p:spPr>
              <a:xfrm flipH="1">
                <a:off x="15187223" y="-3980321"/>
                <a:ext cx="5282278" cy="315713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900"/>
                  </a:gs>
                  <a:gs pos="1000">
                    <a:srgbClr val="FFCC00">
                      <a:alpha val="80000"/>
                    </a:srgbClr>
                  </a:gs>
                  <a:gs pos="65000">
                    <a:srgbClr val="FF99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1" name="Oval 60"/>
              <p:cNvSpPr/>
              <p:nvPr/>
            </p:nvSpPr>
            <p:spPr>
              <a:xfrm flipH="1">
                <a:off x="15638367" y="-3794444"/>
                <a:ext cx="4379990" cy="18894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9000">
                    <a:schemeClr val="bg1">
                      <a:alpha val="3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715949" y="-3062334"/>
              <a:ext cx="4803036" cy="4876776"/>
              <a:chOff x="18278136" y="-3175906"/>
              <a:chExt cx="4803036" cy="4876776"/>
            </a:xfrm>
          </p:grpSpPr>
          <p:sp>
            <p:nvSpPr>
              <p:cNvPr id="56" name="Freeform 55"/>
              <p:cNvSpPr/>
              <p:nvPr/>
            </p:nvSpPr>
            <p:spPr>
              <a:xfrm rot="13024121" flipH="1">
                <a:off x="20291766" y="-887609"/>
                <a:ext cx="951072" cy="2588479"/>
              </a:xfrm>
              <a:custGeom>
                <a:avLst/>
                <a:gdLst>
                  <a:gd name="connsiteX0" fmla="*/ 1201788 w 1201788"/>
                  <a:gd name="connsiteY0" fmla="*/ 2588479 h 2588479"/>
                  <a:gd name="connsiteX1" fmla="*/ 1193920 w 1201788"/>
                  <a:gd name="connsiteY1" fmla="*/ 2578714 h 2588479"/>
                  <a:gd name="connsiteX2" fmla="*/ 326198 w 1201788"/>
                  <a:gd name="connsiteY2" fmla="*/ 1767737 h 2588479"/>
                  <a:gd name="connsiteX3" fmla="*/ 73718 w 1201788"/>
                  <a:gd name="connsiteY3" fmla="*/ 1587218 h 2588479"/>
                  <a:gd name="connsiteX4" fmla="*/ 0 w 1201788"/>
                  <a:gd name="connsiteY4" fmla="*/ 1540202 h 2588479"/>
                  <a:gd name="connsiteX5" fmla="*/ 312703 w 1201788"/>
                  <a:gd name="connsiteY5" fmla="*/ 0 h 258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788" h="2588479">
                    <a:moveTo>
                      <a:pt x="1201788" y="2588479"/>
                    </a:moveTo>
                    <a:lnTo>
                      <a:pt x="1193920" y="2578714"/>
                    </a:lnTo>
                    <a:cubicBezTo>
                      <a:pt x="952383" y="2296138"/>
                      <a:pt x="660516" y="2020293"/>
                      <a:pt x="326198" y="1767737"/>
                    </a:cubicBezTo>
                    <a:cubicBezTo>
                      <a:pt x="242619" y="1704598"/>
                      <a:pt x="158364" y="1644409"/>
                      <a:pt x="73718" y="1587218"/>
                    </a:cubicBezTo>
                    <a:lnTo>
                      <a:pt x="0" y="1540202"/>
                    </a:lnTo>
                    <a:lnTo>
                      <a:pt x="312703" y="0"/>
                    </a:lnTo>
                    <a:close/>
                  </a:path>
                </a:pathLst>
              </a:custGeom>
              <a:solidFill>
                <a:srgbClr val="4100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8278136" y="-3175906"/>
                <a:ext cx="4803036" cy="3157136"/>
              </a:xfrm>
              <a:prstGeom prst="ellipse">
                <a:avLst/>
              </a:prstGeom>
              <a:gradFill flip="none" rotWithShape="1">
                <a:gsLst>
                  <a:gs pos="7000">
                    <a:srgbClr val="A000FF"/>
                  </a:gs>
                  <a:gs pos="60000">
                    <a:srgbClr val="8400FF"/>
                  </a:gs>
                  <a:gs pos="100000">
                    <a:srgbClr val="41007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8688349" y="-2990029"/>
                <a:ext cx="3982610" cy="18894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9000">
                    <a:schemeClr val="bg1">
                      <a:alpha val="3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49">
            <a:off x="2921000" y="838200"/>
            <a:ext cx="790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2493488" y="2007447"/>
            <a:ext cx="892040" cy="555980"/>
            <a:chOff x="3064198" y="2430490"/>
            <a:chExt cx="1293417" cy="860237"/>
          </a:xfrm>
        </p:grpSpPr>
        <p:sp>
          <p:nvSpPr>
            <p:cNvPr id="63" name="Oval 62"/>
            <p:cNvSpPr/>
            <p:nvPr/>
          </p:nvSpPr>
          <p:spPr>
            <a:xfrm>
              <a:off x="3448051" y="2677236"/>
              <a:ext cx="504959" cy="483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47" r="910"/>
            <a:stretch/>
          </p:blipFill>
          <p:spPr>
            <a:xfrm flipH="1">
              <a:off x="3064198" y="2430490"/>
              <a:ext cx="1293417" cy="86023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75000" y="4216400"/>
            <a:ext cx="647700" cy="604520"/>
            <a:chOff x="-101600" y="2413000"/>
            <a:chExt cx="2620991" cy="2573020"/>
          </a:xfrm>
        </p:grpSpPr>
        <p:sp>
          <p:nvSpPr>
            <p:cNvPr id="2" name="Oval 1"/>
            <p:cNvSpPr/>
            <p:nvPr/>
          </p:nvSpPr>
          <p:spPr>
            <a:xfrm>
              <a:off x="-101600" y="2413000"/>
              <a:ext cx="2565400" cy="2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9" t="18662" r="27291" b="18958"/>
            <a:stretch/>
          </p:blipFill>
          <p:spPr bwMode="auto">
            <a:xfrm>
              <a:off x="-101600" y="2425700"/>
              <a:ext cx="2620991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" name="Picture 12" descr="Help Desk by damy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47" y="2669387"/>
            <a:ext cx="436787" cy="7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5178" y="5025852"/>
            <a:ext cx="697672" cy="70772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78" y="3632200"/>
            <a:ext cx="448844" cy="52337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8170"/>
          <a:stretch/>
        </p:blipFill>
        <p:spPr bwMode="auto">
          <a:xfrm rot="1989009">
            <a:off x="6807200" y="2975137"/>
            <a:ext cx="2298700" cy="7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5578" y="5305252"/>
            <a:ext cx="697672" cy="70772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508384" y="2110748"/>
            <a:ext cx="960012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course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32277" y="367464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Exec</a:t>
            </a:r>
          </a:p>
        </p:txBody>
      </p:sp>
      <p:pic>
        <p:nvPicPr>
          <p:cNvPr id="43" name="Picture 2" descr="http://res.publicdomainfiles.com/pdf_view/63/1354527781146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4" y="4697412"/>
            <a:ext cx="717550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9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87" grpId="0"/>
      <p:bldP spid="32" grpId="0"/>
      <p:bldP spid="3" grpId="0" animBg="1"/>
      <p:bldP spid="38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>
            <a:spLocks noChangeAspect="1"/>
          </p:cNvSpPr>
          <p:nvPr/>
        </p:nvSpPr>
        <p:spPr>
          <a:xfrm>
            <a:off x="4589455" y="1323934"/>
            <a:ext cx="2799152" cy="27991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7" name="Freeform 76"/>
          <p:cNvSpPr>
            <a:spLocks noChangeAspect="1"/>
          </p:cNvSpPr>
          <p:nvPr/>
        </p:nvSpPr>
        <p:spPr>
          <a:xfrm>
            <a:off x="4156844" y="891323"/>
            <a:ext cx="3664377" cy="3664377"/>
          </a:xfrm>
          <a:custGeom>
            <a:avLst/>
            <a:gdLst>
              <a:gd name="connsiteX0" fmla="*/ 1800000 w 3600000"/>
              <a:gd name="connsiteY0" fmla="*/ 720000 h 3600000"/>
              <a:gd name="connsiteX1" fmla="*/ 720000 w 3600000"/>
              <a:gd name="connsiteY1" fmla="*/ 1800000 h 3600000"/>
              <a:gd name="connsiteX2" fmla="*/ 1800000 w 3600000"/>
              <a:gd name="connsiteY2" fmla="*/ 2880000 h 3600000"/>
              <a:gd name="connsiteX3" fmla="*/ 2880000 w 3600000"/>
              <a:gd name="connsiteY3" fmla="*/ 1800000 h 3600000"/>
              <a:gd name="connsiteX4" fmla="*/ 1800000 w 3600000"/>
              <a:gd name="connsiteY4" fmla="*/ 720000 h 3600000"/>
              <a:gd name="connsiteX5" fmla="*/ 1800000 w 3600000"/>
              <a:gd name="connsiteY5" fmla="*/ 0 h 3600000"/>
              <a:gd name="connsiteX6" fmla="*/ 3600000 w 3600000"/>
              <a:gd name="connsiteY6" fmla="*/ 1800000 h 3600000"/>
              <a:gd name="connsiteX7" fmla="*/ 1800000 w 3600000"/>
              <a:gd name="connsiteY7" fmla="*/ 3600000 h 3600000"/>
              <a:gd name="connsiteX8" fmla="*/ 0 w 3600000"/>
              <a:gd name="connsiteY8" fmla="*/ 1800000 h 3600000"/>
              <a:gd name="connsiteX9" fmla="*/ 1800000 w 3600000"/>
              <a:gd name="connsiteY9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3600000">
                <a:moveTo>
                  <a:pt x="1800000" y="720000"/>
                </a:moveTo>
                <a:cubicBezTo>
                  <a:pt x="1203532" y="720000"/>
                  <a:pt x="720000" y="1203532"/>
                  <a:pt x="720000" y="1800000"/>
                </a:cubicBezTo>
                <a:cubicBezTo>
                  <a:pt x="720000" y="2396468"/>
                  <a:pt x="1203532" y="2880000"/>
                  <a:pt x="1800000" y="2880000"/>
                </a:cubicBezTo>
                <a:cubicBezTo>
                  <a:pt x="2396468" y="2880000"/>
                  <a:pt x="2880000" y="2396468"/>
                  <a:pt x="2880000" y="1800000"/>
                </a:cubicBezTo>
                <a:cubicBezTo>
                  <a:pt x="2880000" y="1203532"/>
                  <a:pt x="2396468" y="720000"/>
                  <a:pt x="1800000" y="720000"/>
                </a:cubicBezTo>
                <a:close/>
                <a:moveTo>
                  <a:pt x="1800000" y="0"/>
                </a:moveTo>
                <a:cubicBezTo>
                  <a:pt x="2794113" y="0"/>
                  <a:pt x="3600000" y="805887"/>
                  <a:pt x="3600000" y="1800000"/>
                </a:cubicBezTo>
                <a:cubicBezTo>
                  <a:pt x="3600000" y="2794113"/>
                  <a:pt x="2794113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8" name="Freeform 67"/>
          <p:cNvSpPr>
            <a:spLocks noChangeAspect="1"/>
          </p:cNvSpPr>
          <p:nvPr/>
        </p:nvSpPr>
        <p:spPr>
          <a:xfrm>
            <a:off x="3369275" y="94610"/>
            <a:ext cx="5239512" cy="5257800"/>
          </a:xfrm>
          <a:custGeom>
            <a:avLst/>
            <a:gdLst>
              <a:gd name="connsiteX0" fmla="*/ 2520000 w 5040000"/>
              <a:gd name="connsiteY0" fmla="*/ 720000 h 5040000"/>
              <a:gd name="connsiteX1" fmla="*/ 720000 w 5040000"/>
              <a:gd name="connsiteY1" fmla="*/ 2520000 h 5040000"/>
              <a:gd name="connsiteX2" fmla="*/ 2520000 w 5040000"/>
              <a:gd name="connsiteY2" fmla="*/ 4320000 h 5040000"/>
              <a:gd name="connsiteX3" fmla="*/ 4320000 w 5040000"/>
              <a:gd name="connsiteY3" fmla="*/ 2520000 h 5040000"/>
              <a:gd name="connsiteX4" fmla="*/ 2520000 w 5040000"/>
              <a:gd name="connsiteY4" fmla="*/ 720000 h 5040000"/>
              <a:gd name="connsiteX5" fmla="*/ 2520000 w 5040000"/>
              <a:gd name="connsiteY5" fmla="*/ 0 h 5040000"/>
              <a:gd name="connsiteX6" fmla="*/ 5040000 w 5040000"/>
              <a:gd name="connsiteY6" fmla="*/ 2520000 h 5040000"/>
              <a:gd name="connsiteX7" fmla="*/ 2520000 w 5040000"/>
              <a:gd name="connsiteY7" fmla="*/ 5040000 h 5040000"/>
              <a:gd name="connsiteX8" fmla="*/ 0 w 5040000"/>
              <a:gd name="connsiteY8" fmla="*/ 2520000 h 5040000"/>
              <a:gd name="connsiteX9" fmla="*/ 2520000 w 5040000"/>
              <a:gd name="connsiteY9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0000" h="5040000">
                <a:moveTo>
                  <a:pt x="2520000" y="720000"/>
                </a:moveTo>
                <a:cubicBezTo>
                  <a:pt x="1525887" y="720000"/>
                  <a:pt x="720000" y="1525887"/>
                  <a:pt x="720000" y="2520000"/>
                </a:cubicBezTo>
                <a:cubicBezTo>
                  <a:pt x="720000" y="3514113"/>
                  <a:pt x="1525887" y="4320000"/>
                  <a:pt x="2520000" y="4320000"/>
                </a:cubicBezTo>
                <a:cubicBezTo>
                  <a:pt x="3514113" y="4320000"/>
                  <a:pt x="4320000" y="3514113"/>
                  <a:pt x="4320000" y="2520000"/>
                </a:cubicBezTo>
                <a:cubicBezTo>
                  <a:pt x="4320000" y="1525887"/>
                  <a:pt x="3514113" y="720000"/>
                  <a:pt x="2520000" y="720000"/>
                </a:cubicBezTo>
                <a:close/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487715" y="-786490"/>
            <a:ext cx="7002633" cy="7020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631358" y="-642490"/>
            <a:ext cx="6715346" cy="6732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9123791" y="5139584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Bureaucratic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81" y="515409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Professional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681" y="194946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Resources 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1405" y="625190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Community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71272" y="190477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Political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08384" y="2110748"/>
            <a:ext cx="960012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course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845677" y="514774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err="1"/>
              <a:t>OERu</a:t>
            </a:r>
            <a:r>
              <a:rPr lang="en-NZ" dirty="0"/>
              <a:t> </a:t>
            </a:r>
          </a:p>
          <a:p>
            <a:pPr algn="ctr"/>
            <a:r>
              <a:rPr lang="en-NZ" dirty="0"/>
              <a:t>partners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67150" y="305519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Legal, safety, privacy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93185" y="3283883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89293" y="498809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Support for learners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14455" y="4978747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0257" y="294970"/>
            <a:ext cx="1341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rgbClr val="002060"/>
                </a:solidFill>
              </a:rPr>
              <a:t>Case 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873" y="5132639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72224" y="437304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Business model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63420" y="4357941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8677" y="350944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Educational experience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0073" y="5475539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7576" y="5503340"/>
            <a:ext cx="143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Who are the learners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17673" y="3519739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5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8" grpId="0"/>
      <p:bldP spid="4" grpId="0"/>
      <p:bldP spid="42" grpId="0"/>
      <p:bldP spid="44" grpId="0"/>
      <p:bldP spid="46" grpId="0"/>
      <p:bldP spid="48" grpId="0"/>
      <p:bldP spid="49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>
            <a:spLocks noChangeAspect="1"/>
          </p:cNvSpPr>
          <p:nvPr/>
        </p:nvSpPr>
        <p:spPr>
          <a:xfrm>
            <a:off x="4589455" y="1323934"/>
            <a:ext cx="2799152" cy="27991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7" name="Freeform 76"/>
          <p:cNvSpPr>
            <a:spLocks noChangeAspect="1"/>
          </p:cNvSpPr>
          <p:nvPr/>
        </p:nvSpPr>
        <p:spPr>
          <a:xfrm>
            <a:off x="4156844" y="891323"/>
            <a:ext cx="3664377" cy="3664377"/>
          </a:xfrm>
          <a:custGeom>
            <a:avLst/>
            <a:gdLst>
              <a:gd name="connsiteX0" fmla="*/ 1800000 w 3600000"/>
              <a:gd name="connsiteY0" fmla="*/ 720000 h 3600000"/>
              <a:gd name="connsiteX1" fmla="*/ 720000 w 3600000"/>
              <a:gd name="connsiteY1" fmla="*/ 1800000 h 3600000"/>
              <a:gd name="connsiteX2" fmla="*/ 1800000 w 3600000"/>
              <a:gd name="connsiteY2" fmla="*/ 2880000 h 3600000"/>
              <a:gd name="connsiteX3" fmla="*/ 2880000 w 3600000"/>
              <a:gd name="connsiteY3" fmla="*/ 1800000 h 3600000"/>
              <a:gd name="connsiteX4" fmla="*/ 1800000 w 3600000"/>
              <a:gd name="connsiteY4" fmla="*/ 720000 h 3600000"/>
              <a:gd name="connsiteX5" fmla="*/ 1800000 w 3600000"/>
              <a:gd name="connsiteY5" fmla="*/ 0 h 3600000"/>
              <a:gd name="connsiteX6" fmla="*/ 3600000 w 3600000"/>
              <a:gd name="connsiteY6" fmla="*/ 1800000 h 3600000"/>
              <a:gd name="connsiteX7" fmla="*/ 1800000 w 3600000"/>
              <a:gd name="connsiteY7" fmla="*/ 3600000 h 3600000"/>
              <a:gd name="connsiteX8" fmla="*/ 0 w 3600000"/>
              <a:gd name="connsiteY8" fmla="*/ 1800000 h 3600000"/>
              <a:gd name="connsiteX9" fmla="*/ 1800000 w 3600000"/>
              <a:gd name="connsiteY9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3600000">
                <a:moveTo>
                  <a:pt x="1800000" y="720000"/>
                </a:moveTo>
                <a:cubicBezTo>
                  <a:pt x="1203532" y="720000"/>
                  <a:pt x="720000" y="1203532"/>
                  <a:pt x="720000" y="1800000"/>
                </a:cubicBezTo>
                <a:cubicBezTo>
                  <a:pt x="720000" y="2396468"/>
                  <a:pt x="1203532" y="2880000"/>
                  <a:pt x="1800000" y="2880000"/>
                </a:cubicBezTo>
                <a:cubicBezTo>
                  <a:pt x="2396468" y="2880000"/>
                  <a:pt x="2880000" y="2396468"/>
                  <a:pt x="2880000" y="1800000"/>
                </a:cubicBezTo>
                <a:cubicBezTo>
                  <a:pt x="2880000" y="1203532"/>
                  <a:pt x="2396468" y="720000"/>
                  <a:pt x="1800000" y="720000"/>
                </a:cubicBezTo>
                <a:close/>
                <a:moveTo>
                  <a:pt x="1800000" y="0"/>
                </a:moveTo>
                <a:cubicBezTo>
                  <a:pt x="2794113" y="0"/>
                  <a:pt x="3600000" y="805887"/>
                  <a:pt x="3600000" y="1800000"/>
                </a:cubicBezTo>
                <a:cubicBezTo>
                  <a:pt x="3600000" y="2794113"/>
                  <a:pt x="2794113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8" name="Freeform 67"/>
          <p:cNvSpPr>
            <a:spLocks noChangeAspect="1"/>
          </p:cNvSpPr>
          <p:nvPr/>
        </p:nvSpPr>
        <p:spPr>
          <a:xfrm>
            <a:off x="3369275" y="94610"/>
            <a:ext cx="5239512" cy="5257800"/>
          </a:xfrm>
          <a:custGeom>
            <a:avLst/>
            <a:gdLst>
              <a:gd name="connsiteX0" fmla="*/ 2520000 w 5040000"/>
              <a:gd name="connsiteY0" fmla="*/ 720000 h 5040000"/>
              <a:gd name="connsiteX1" fmla="*/ 720000 w 5040000"/>
              <a:gd name="connsiteY1" fmla="*/ 2520000 h 5040000"/>
              <a:gd name="connsiteX2" fmla="*/ 2520000 w 5040000"/>
              <a:gd name="connsiteY2" fmla="*/ 4320000 h 5040000"/>
              <a:gd name="connsiteX3" fmla="*/ 4320000 w 5040000"/>
              <a:gd name="connsiteY3" fmla="*/ 2520000 h 5040000"/>
              <a:gd name="connsiteX4" fmla="*/ 2520000 w 5040000"/>
              <a:gd name="connsiteY4" fmla="*/ 720000 h 5040000"/>
              <a:gd name="connsiteX5" fmla="*/ 2520000 w 5040000"/>
              <a:gd name="connsiteY5" fmla="*/ 0 h 5040000"/>
              <a:gd name="connsiteX6" fmla="*/ 5040000 w 5040000"/>
              <a:gd name="connsiteY6" fmla="*/ 2520000 h 5040000"/>
              <a:gd name="connsiteX7" fmla="*/ 2520000 w 5040000"/>
              <a:gd name="connsiteY7" fmla="*/ 5040000 h 5040000"/>
              <a:gd name="connsiteX8" fmla="*/ 0 w 5040000"/>
              <a:gd name="connsiteY8" fmla="*/ 2520000 h 5040000"/>
              <a:gd name="connsiteX9" fmla="*/ 2520000 w 5040000"/>
              <a:gd name="connsiteY9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0000" h="5040000">
                <a:moveTo>
                  <a:pt x="2520000" y="720000"/>
                </a:moveTo>
                <a:cubicBezTo>
                  <a:pt x="1525887" y="720000"/>
                  <a:pt x="720000" y="1525887"/>
                  <a:pt x="720000" y="2520000"/>
                </a:cubicBezTo>
                <a:cubicBezTo>
                  <a:pt x="720000" y="3514113"/>
                  <a:pt x="1525887" y="4320000"/>
                  <a:pt x="2520000" y="4320000"/>
                </a:cubicBezTo>
                <a:cubicBezTo>
                  <a:pt x="3514113" y="4320000"/>
                  <a:pt x="4320000" y="3514113"/>
                  <a:pt x="4320000" y="2520000"/>
                </a:cubicBezTo>
                <a:cubicBezTo>
                  <a:pt x="4320000" y="1525887"/>
                  <a:pt x="3514113" y="720000"/>
                  <a:pt x="2520000" y="720000"/>
                </a:cubicBezTo>
                <a:close/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487715" y="-786490"/>
            <a:ext cx="7002633" cy="7020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631358" y="-642490"/>
            <a:ext cx="6715346" cy="6732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9123791" y="5139584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Bureaucratic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81" y="515409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Professional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681" y="194946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Resources 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1405" y="625190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Community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71272" y="190477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Political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24471" y="2939337"/>
            <a:ext cx="47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257" y="294970"/>
            <a:ext cx="1341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rgbClr val="002060"/>
                </a:solidFill>
              </a:rPr>
              <a:t>Case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10468" y="2658676"/>
            <a:ext cx="10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SME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00480" y="4460934"/>
            <a:ext cx="106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err="1"/>
              <a:t>OERu</a:t>
            </a:r>
            <a:r>
              <a:rPr lang="en-NZ" dirty="0"/>
              <a:t> Staff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97880" y="4448234"/>
            <a:ext cx="106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err="1"/>
              <a:t>OERu</a:t>
            </a:r>
            <a:endParaRPr lang="en-NZ" dirty="0"/>
          </a:p>
        </p:txBody>
      </p:sp>
      <p:sp>
        <p:nvSpPr>
          <p:cNvPr id="38" name="Oval 37"/>
          <p:cNvSpPr/>
          <p:nvPr/>
        </p:nvSpPr>
        <p:spPr>
          <a:xfrm>
            <a:off x="5027291" y="2611160"/>
            <a:ext cx="1097739" cy="776112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3" name="Picture 2" descr="http://res.publicdomainfiles.com/pdf_view/63/135452778114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21176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ango application certific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244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74262" y="2222501"/>
            <a:ext cx="103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Wiki</a:t>
            </a:r>
          </a:p>
          <a:p>
            <a:pPr algn="ctr"/>
            <a:r>
              <a:rPr lang="en-NZ" dirty="0"/>
              <a:t>Educator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50068" y="1358900"/>
            <a:ext cx="103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OER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567451" y="234886"/>
            <a:ext cx="797836" cy="506032"/>
            <a:chOff x="15680633" y="-3980321"/>
            <a:chExt cx="7838352" cy="5794763"/>
          </a:xfrm>
        </p:grpSpPr>
        <p:grpSp>
          <p:nvGrpSpPr>
            <p:cNvPr id="52" name="Group 51"/>
            <p:cNvGrpSpPr/>
            <p:nvPr/>
          </p:nvGrpSpPr>
          <p:grpSpPr>
            <a:xfrm>
              <a:off x="15680633" y="-3980321"/>
              <a:ext cx="4788868" cy="4876776"/>
              <a:chOff x="15187223" y="-3980321"/>
              <a:chExt cx="5282278" cy="4876776"/>
            </a:xfrm>
          </p:grpSpPr>
          <p:sp>
            <p:nvSpPr>
              <p:cNvPr id="57" name="Freeform 56"/>
              <p:cNvSpPr/>
              <p:nvPr/>
            </p:nvSpPr>
            <p:spPr>
              <a:xfrm rot="8575879">
                <a:off x="17363018" y="-1692024"/>
                <a:ext cx="1045969" cy="2588479"/>
              </a:xfrm>
              <a:custGeom>
                <a:avLst/>
                <a:gdLst>
                  <a:gd name="connsiteX0" fmla="*/ 1201788 w 1201788"/>
                  <a:gd name="connsiteY0" fmla="*/ 2588479 h 2588479"/>
                  <a:gd name="connsiteX1" fmla="*/ 1193920 w 1201788"/>
                  <a:gd name="connsiteY1" fmla="*/ 2578714 h 2588479"/>
                  <a:gd name="connsiteX2" fmla="*/ 326198 w 1201788"/>
                  <a:gd name="connsiteY2" fmla="*/ 1767737 h 2588479"/>
                  <a:gd name="connsiteX3" fmla="*/ 73718 w 1201788"/>
                  <a:gd name="connsiteY3" fmla="*/ 1587218 h 2588479"/>
                  <a:gd name="connsiteX4" fmla="*/ 0 w 1201788"/>
                  <a:gd name="connsiteY4" fmla="*/ 1540202 h 2588479"/>
                  <a:gd name="connsiteX5" fmla="*/ 312703 w 1201788"/>
                  <a:gd name="connsiteY5" fmla="*/ 0 h 258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788" h="2588479">
                    <a:moveTo>
                      <a:pt x="1201788" y="2588479"/>
                    </a:moveTo>
                    <a:lnTo>
                      <a:pt x="1193920" y="2578714"/>
                    </a:lnTo>
                    <a:cubicBezTo>
                      <a:pt x="952383" y="2296138"/>
                      <a:pt x="660516" y="2020293"/>
                      <a:pt x="326198" y="1767737"/>
                    </a:cubicBezTo>
                    <a:cubicBezTo>
                      <a:pt x="242619" y="1704598"/>
                      <a:pt x="158364" y="1644409"/>
                      <a:pt x="73718" y="1587218"/>
                    </a:cubicBezTo>
                    <a:lnTo>
                      <a:pt x="0" y="1540202"/>
                    </a:lnTo>
                    <a:lnTo>
                      <a:pt x="312703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8" name="Oval 57"/>
              <p:cNvSpPr/>
              <p:nvPr/>
            </p:nvSpPr>
            <p:spPr>
              <a:xfrm flipH="1">
                <a:off x="15187223" y="-3980321"/>
                <a:ext cx="5282278" cy="315713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900"/>
                  </a:gs>
                  <a:gs pos="1000">
                    <a:srgbClr val="FFCC00">
                      <a:alpha val="80000"/>
                    </a:srgbClr>
                  </a:gs>
                  <a:gs pos="65000">
                    <a:srgbClr val="FF99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9" name="Oval 58"/>
              <p:cNvSpPr/>
              <p:nvPr/>
            </p:nvSpPr>
            <p:spPr>
              <a:xfrm flipH="1">
                <a:off x="15638367" y="-3794444"/>
                <a:ext cx="4379990" cy="18894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9000">
                    <a:schemeClr val="bg1">
                      <a:alpha val="3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8715949" y="-3062334"/>
              <a:ext cx="4803036" cy="4876776"/>
              <a:chOff x="18278136" y="-3175906"/>
              <a:chExt cx="4803036" cy="4876776"/>
            </a:xfrm>
          </p:grpSpPr>
          <p:sp>
            <p:nvSpPr>
              <p:cNvPr id="54" name="Freeform 53"/>
              <p:cNvSpPr/>
              <p:nvPr/>
            </p:nvSpPr>
            <p:spPr>
              <a:xfrm rot="13024121" flipH="1">
                <a:off x="20291766" y="-887609"/>
                <a:ext cx="951072" cy="2588479"/>
              </a:xfrm>
              <a:custGeom>
                <a:avLst/>
                <a:gdLst>
                  <a:gd name="connsiteX0" fmla="*/ 1201788 w 1201788"/>
                  <a:gd name="connsiteY0" fmla="*/ 2588479 h 2588479"/>
                  <a:gd name="connsiteX1" fmla="*/ 1193920 w 1201788"/>
                  <a:gd name="connsiteY1" fmla="*/ 2578714 h 2588479"/>
                  <a:gd name="connsiteX2" fmla="*/ 326198 w 1201788"/>
                  <a:gd name="connsiteY2" fmla="*/ 1767737 h 2588479"/>
                  <a:gd name="connsiteX3" fmla="*/ 73718 w 1201788"/>
                  <a:gd name="connsiteY3" fmla="*/ 1587218 h 2588479"/>
                  <a:gd name="connsiteX4" fmla="*/ 0 w 1201788"/>
                  <a:gd name="connsiteY4" fmla="*/ 1540202 h 2588479"/>
                  <a:gd name="connsiteX5" fmla="*/ 312703 w 1201788"/>
                  <a:gd name="connsiteY5" fmla="*/ 0 h 258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788" h="2588479">
                    <a:moveTo>
                      <a:pt x="1201788" y="2588479"/>
                    </a:moveTo>
                    <a:lnTo>
                      <a:pt x="1193920" y="2578714"/>
                    </a:lnTo>
                    <a:cubicBezTo>
                      <a:pt x="952383" y="2296138"/>
                      <a:pt x="660516" y="2020293"/>
                      <a:pt x="326198" y="1767737"/>
                    </a:cubicBezTo>
                    <a:cubicBezTo>
                      <a:pt x="242619" y="1704598"/>
                      <a:pt x="158364" y="1644409"/>
                      <a:pt x="73718" y="1587218"/>
                    </a:cubicBezTo>
                    <a:lnTo>
                      <a:pt x="0" y="1540202"/>
                    </a:lnTo>
                    <a:lnTo>
                      <a:pt x="312703" y="0"/>
                    </a:lnTo>
                    <a:close/>
                  </a:path>
                </a:pathLst>
              </a:custGeom>
              <a:solidFill>
                <a:srgbClr val="4100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8278136" y="-3175906"/>
                <a:ext cx="4803036" cy="3157136"/>
              </a:xfrm>
              <a:prstGeom prst="ellipse">
                <a:avLst/>
              </a:prstGeom>
              <a:gradFill flip="none" rotWithShape="1">
                <a:gsLst>
                  <a:gs pos="7000">
                    <a:srgbClr val="A000FF"/>
                  </a:gs>
                  <a:gs pos="60000">
                    <a:srgbClr val="8400FF"/>
                  </a:gs>
                  <a:gs pos="100000">
                    <a:srgbClr val="41007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8688349" y="-2990029"/>
                <a:ext cx="3982610" cy="18894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9000">
                    <a:schemeClr val="bg1">
                      <a:alpha val="3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49">
            <a:off x="3089726" y="596900"/>
            <a:ext cx="790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2531588" y="1766147"/>
            <a:ext cx="892040" cy="555980"/>
            <a:chOff x="3064198" y="2430490"/>
            <a:chExt cx="1293417" cy="860237"/>
          </a:xfrm>
        </p:grpSpPr>
        <p:sp>
          <p:nvSpPr>
            <p:cNvPr id="62" name="Oval 61"/>
            <p:cNvSpPr/>
            <p:nvPr/>
          </p:nvSpPr>
          <p:spPr>
            <a:xfrm>
              <a:off x="3448051" y="2677236"/>
              <a:ext cx="504959" cy="483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47" r="910"/>
            <a:stretch/>
          </p:blipFill>
          <p:spPr>
            <a:xfrm flipH="1">
              <a:off x="3064198" y="2430490"/>
              <a:ext cx="1293417" cy="86023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895600" y="3771900"/>
            <a:ext cx="647700" cy="604520"/>
            <a:chOff x="-101600" y="2413000"/>
            <a:chExt cx="2620991" cy="2573020"/>
          </a:xfrm>
        </p:grpSpPr>
        <p:sp>
          <p:nvSpPr>
            <p:cNvPr id="65" name="Oval 64"/>
            <p:cNvSpPr/>
            <p:nvPr/>
          </p:nvSpPr>
          <p:spPr>
            <a:xfrm>
              <a:off x="-101600" y="2413000"/>
              <a:ext cx="2565400" cy="2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9" t="18662" r="27291" b="18958"/>
            <a:stretch/>
          </p:blipFill>
          <p:spPr bwMode="auto">
            <a:xfrm>
              <a:off x="-101600" y="2425700"/>
              <a:ext cx="2620991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8170"/>
          <a:stretch/>
        </p:blipFill>
        <p:spPr bwMode="auto">
          <a:xfrm rot="1797923">
            <a:off x="6273800" y="3191038"/>
            <a:ext cx="2298700" cy="7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480071" y="2990137"/>
            <a:ext cx="47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632471" y="2799637"/>
            <a:ext cx="47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08384" y="2110748"/>
            <a:ext cx="960012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course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72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8" grpId="0" animBg="1"/>
      <p:bldP spid="46" grpId="0"/>
      <p:bldP spid="48" grpId="0"/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>
            <a:spLocks noChangeAspect="1"/>
          </p:cNvSpPr>
          <p:nvPr/>
        </p:nvSpPr>
        <p:spPr>
          <a:xfrm>
            <a:off x="4589455" y="1323934"/>
            <a:ext cx="2799152" cy="27991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7" name="Freeform 76"/>
          <p:cNvSpPr>
            <a:spLocks noChangeAspect="1"/>
          </p:cNvSpPr>
          <p:nvPr/>
        </p:nvSpPr>
        <p:spPr>
          <a:xfrm>
            <a:off x="4156844" y="891323"/>
            <a:ext cx="3664377" cy="3664377"/>
          </a:xfrm>
          <a:custGeom>
            <a:avLst/>
            <a:gdLst>
              <a:gd name="connsiteX0" fmla="*/ 1800000 w 3600000"/>
              <a:gd name="connsiteY0" fmla="*/ 720000 h 3600000"/>
              <a:gd name="connsiteX1" fmla="*/ 720000 w 3600000"/>
              <a:gd name="connsiteY1" fmla="*/ 1800000 h 3600000"/>
              <a:gd name="connsiteX2" fmla="*/ 1800000 w 3600000"/>
              <a:gd name="connsiteY2" fmla="*/ 2880000 h 3600000"/>
              <a:gd name="connsiteX3" fmla="*/ 2880000 w 3600000"/>
              <a:gd name="connsiteY3" fmla="*/ 1800000 h 3600000"/>
              <a:gd name="connsiteX4" fmla="*/ 1800000 w 3600000"/>
              <a:gd name="connsiteY4" fmla="*/ 720000 h 3600000"/>
              <a:gd name="connsiteX5" fmla="*/ 1800000 w 3600000"/>
              <a:gd name="connsiteY5" fmla="*/ 0 h 3600000"/>
              <a:gd name="connsiteX6" fmla="*/ 3600000 w 3600000"/>
              <a:gd name="connsiteY6" fmla="*/ 1800000 h 3600000"/>
              <a:gd name="connsiteX7" fmla="*/ 1800000 w 3600000"/>
              <a:gd name="connsiteY7" fmla="*/ 3600000 h 3600000"/>
              <a:gd name="connsiteX8" fmla="*/ 0 w 3600000"/>
              <a:gd name="connsiteY8" fmla="*/ 1800000 h 3600000"/>
              <a:gd name="connsiteX9" fmla="*/ 1800000 w 3600000"/>
              <a:gd name="connsiteY9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3600000">
                <a:moveTo>
                  <a:pt x="1800000" y="720000"/>
                </a:moveTo>
                <a:cubicBezTo>
                  <a:pt x="1203532" y="720000"/>
                  <a:pt x="720000" y="1203532"/>
                  <a:pt x="720000" y="1800000"/>
                </a:cubicBezTo>
                <a:cubicBezTo>
                  <a:pt x="720000" y="2396468"/>
                  <a:pt x="1203532" y="2880000"/>
                  <a:pt x="1800000" y="2880000"/>
                </a:cubicBezTo>
                <a:cubicBezTo>
                  <a:pt x="2396468" y="2880000"/>
                  <a:pt x="2880000" y="2396468"/>
                  <a:pt x="2880000" y="1800000"/>
                </a:cubicBezTo>
                <a:cubicBezTo>
                  <a:pt x="2880000" y="1203532"/>
                  <a:pt x="2396468" y="720000"/>
                  <a:pt x="1800000" y="720000"/>
                </a:cubicBezTo>
                <a:close/>
                <a:moveTo>
                  <a:pt x="1800000" y="0"/>
                </a:moveTo>
                <a:cubicBezTo>
                  <a:pt x="2794113" y="0"/>
                  <a:pt x="3600000" y="805887"/>
                  <a:pt x="3600000" y="1800000"/>
                </a:cubicBezTo>
                <a:cubicBezTo>
                  <a:pt x="3600000" y="2794113"/>
                  <a:pt x="2794113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8" name="Freeform 67"/>
          <p:cNvSpPr>
            <a:spLocks noChangeAspect="1"/>
          </p:cNvSpPr>
          <p:nvPr/>
        </p:nvSpPr>
        <p:spPr>
          <a:xfrm>
            <a:off x="3369275" y="94610"/>
            <a:ext cx="5239512" cy="5257800"/>
          </a:xfrm>
          <a:custGeom>
            <a:avLst/>
            <a:gdLst>
              <a:gd name="connsiteX0" fmla="*/ 2520000 w 5040000"/>
              <a:gd name="connsiteY0" fmla="*/ 720000 h 5040000"/>
              <a:gd name="connsiteX1" fmla="*/ 720000 w 5040000"/>
              <a:gd name="connsiteY1" fmla="*/ 2520000 h 5040000"/>
              <a:gd name="connsiteX2" fmla="*/ 2520000 w 5040000"/>
              <a:gd name="connsiteY2" fmla="*/ 4320000 h 5040000"/>
              <a:gd name="connsiteX3" fmla="*/ 4320000 w 5040000"/>
              <a:gd name="connsiteY3" fmla="*/ 2520000 h 5040000"/>
              <a:gd name="connsiteX4" fmla="*/ 2520000 w 5040000"/>
              <a:gd name="connsiteY4" fmla="*/ 720000 h 5040000"/>
              <a:gd name="connsiteX5" fmla="*/ 2520000 w 5040000"/>
              <a:gd name="connsiteY5" fmla="*/ 0 h 5040000"/>
              <a:gd name="connsiteX6" fmla="*/ 5040000 w 5040000"/>
              <a:gd name="connsiteY6" fmla="*/ 2520000 h 5040000"/>
              <a:gd name="connsiteX7" fmla="*/ 2520000 w 5040000"/>
              <a:gd name="connsiteY7" fmla="*/ 5040000 h 5040000"/>
              <a:gd name="connsiteX8" fmla="*/ 0 w 5040000"/>
              <a:gd name="connsiteY8" fmla="*/ 2520000 h 5040000"/>
              <a:gd name="connsiteX9" fmla="*/ 2520000 w 5040000"/>
              <a:gd name="connsiteY9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0000" h="5040000">
                <a:moveTo>
                  <a:pt x="2520000" y="720000"/>
                </a:moveTo>
                <a:cubicBezTo>
                  <a:pt x="1525887" y="720000"/>
                  <a:pt x="720000" y="1525887"/>
                  <a:pt x="720000" y="2520000"/>
                </a:cubicBezTo>
                <a:cubicBezTo>
                  <a:pt x="720000" y="3514113"/>
                  <a:pt x="1525887" y="4320000"/>
                  <a:pt x="2520000" y="4320000"/>
                </a:cubicBezTo>
                <a:cubicBezTo>
                  <a:pt x="3514113" y="4320000"/>
                  <a:pt x="4320000" y="3514113"/>
                  <a:pt x="4320000" y="2520000"/>
                </a:cubicBezTo>
                <a:cubicBezTo>
                  <a:pt x="4320000" y="1525887"/>
                  <a:pt x="3514113" y="720000"/>
                  <a:pt x="2520000" y="720000"/>
                </a:cubicBezTo>
                <a:close/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487715" y="-786490"/>
            <a:ext cx="7002633" cy="7020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631358" y="-642490"/>
            <a:ext cx="6715346" cy="6732000"/>
          </a:xfrm>
          <a:custGeom>
            <a:avLst/>
            <a:gdLst>
              <a:gd name="connsiteX0" fmla="*/ 3240000 w 6480000"/>
              <a:gd name="connsiteY0" fmla="*/ 720000 h 6480000"/>
              <a:gd name="connsiteX1" fmla="*/ 720000 w 6480000"/>
              <a:gd name="connsiteY1" fmla="*/ 3240000 h 6480000"/>
              <a:gd name="connsiteX2" fmla="*/ 3240000 w 6480000"/>
              <a:gd name="connsiteY2" fmla="*/ 5760000 h 6480000"/>
              <a:gd name="connsiteX3" fmla="*/ 5760000 w 6480000"/>
              <a:gd name="connsiteY3" fmla="*/ 3240000 h 6480000"/>
              <a:gd name="connsiteX4" fmla="*/ 3240000 w 6480000"/>
              <a:gd name="connsiteY4" fmla="*/ 720000 h 6480000"/>
              <a:gd name="connsiteX5" fmla="*/ 3240000 w 6480000"/>
              <a:gd name="connsiteY5" fmla="*/ 0 h 6480000"/>
              <a:gd name="connsiteX6" fmla="*/ 6480000 w 6480000"/>
              <a:gd name="connsiteY6" fmla="*/ 3240000 h 6480000"/>
              <a:gd name="connsiteX7" fmla="*/ 3240000 w 6480000"/>
              <a:gd name="connsiteY7" fmla="*/ 6480000 h 6480000"/>
              <a:gd name="connsiteX8" fmla="*/ 0 w 6480000"/>
              <a:gd name="connsiteY8" fmla="*/ 3240000 h 6480000"/>
              <a:gd name="connsiteX9" fmla="*/ 3240000 w 6480000"/>
              <a:gd name="connsiteY9" fmla="*/ 0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000" h="6480000">
                <a:moveTo>
                  <a:pt x="3240000" y="720000"/>
                </a:moveTo>
                <a:cubicBezTo>
                  <a:pt x="1848242" y="720000"/>
                  <a:pt x="720000" y="1848242"/>
                  <a:pt x="720000" y="3240000"/>
                </a:cubicBezTo>
                <a:cubicBezTo>
                  <a:pt x="720000" y="4631758"/>
                  <a:pt x="1848242" y="5760000"/>
                  <a:pt x="3240000" y="5760000"/>
                </a:cubicBezTo>
                <a:cubicBezTo>
                  <a:pt x="4631758" y="5760000"/>
                  <a:pt x="5760000" y="4631758"/>
                  <a:pt x="5760000" y="3240000"/>
                </a:cubicBezTo>
                <a:cubicBezTo>
                  <a:pt x="5760000" y="1848242"/>
                  <a:pt x="4631758" y="720000"/>
                  <a:pt x="3240000" y="720000"/>
                </a:cubicBezTo>
                <a:close/>
                <a:moveTo>
                  <a:pt x="3240000" y="0"/>
                </a:moveTo>
                <a:cubicBezTo>
                  <a:pt x="5029403" y="0"/>
                  <a:pt x="6480000" y="1450597"/>
                  <a:pt x="6480000" y="3240000"/>
                </a:cubicBezTo>
                <a:cubicBezTo>
                  <a:pt x="6480000" y="5029403"/>
                  <a:pt x="5029403" y="6480000"/>
                  <a:pt x="3240000" y="6480000"/>
                </a:cubicBezTo>
                <a:cubicBezTo>
                  <a:pt x="1450597" y="6480000"/>
                  <a:pt x="0" y="5029403"/>
                  <a:pt x="0" y="3240000"/>
                </a:cubicBezTo>
                <a:cubicBezTo>
                  <a:pt x="0" y="1450597"/>
                  <a:pt x="1450597" y="0"/>
                  <a:pt x="324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9123791" y="5139584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Bureaucratic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81" y="515409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Professional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681" y="194946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Resources 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1405" y="6251908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Community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71272" y="1904771"/>
            <a:ext cx="25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Political</a:t>
            </a:r>
            <a:endParaRPr lang="en-NZ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08384" y="2110748"/>
            <a:ext cx="960012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course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24336" y="283271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Aesthetics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24098" y="2676419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0257" y="294970"/>
            <a:ext cx="1341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rgbClr val="002060"/>
                </a:solidFill>
              </a:rPr>
              <a:t>Case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3379" y="54543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Assessment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33141" y="5298061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7180" y="497719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Business 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48376" y="4962098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5677" y="514774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err="1"/>
              <a:t>OERu</a:t>
            </a:r>
            <a:r>
              <a:rPr lang="en-NZ" dirty="0"/>
              <a:t> </a:t>
            </a:r>
          </a:p>
          <a:p>
            <a:pPr algn="ctr"/>
            <a:r>
              <a:rPr lang="en-NZ" dirty="0"/>
              <a:t>partners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6873" y="5132639"/>
            <a:ext cx="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2060"/>
                </a:solidFill>
              </a:rPr>
              <a:t>?</a:t>
            </a:r>
            <a:endParaRPr lang="en-NZ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26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25" grpId="0"/>
      <p:bldP spid="26" grpId="0"/>
      <p:bldP spid="27" grpId="0"/>
      <p:bldP spid="28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825540"/>
              </p:ext>
            </p:extLst>
          </p:nvPr>
        </p:nvGraphicFramePr>
        <p:xfrm>
          <a:off x="290286" y="1095888"/>
          <a:ext cx="11611428" cy="49527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7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5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64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</a:t>
                      </a:r>
                      <a:r>
                        <a:rPr lang="en-CA" sz="2400" baseline="0" dirty="0"/>
                        <a:t> 1</a:t>
                      </a:r>
                      <a:endParaRPr lang="en-CA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 2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Type of</a:t>
                      </a:r>
                      <a:r>
                        <a:rPr lang="en-CA" sz="2400" b="1" baseline="0" dirty="0"/>
                        <a:t> course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Self-study with options for 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Self-study with options for 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Type</a:t>
                      </a:r>
                      <a:r>
                        <a:rPr lang="en-CA" sz="2400" b="1" baseline="0" dirty="0"/>
                        <a:t> of student work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Authentic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Authentic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Source</a:t>
                      </a:r>
                      <a:r>
                        <a:rPr lang="en-CA" sz="2400" b="1" baseline="0" dirty="0"/>
                        <a:t> of content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OER from Saylor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OER found on the Internet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Material designed from scratch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400" dirty="0"/>
                        <a:t>Material designed from scratch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400" dirty="0"/>
                        <a:t>OER found on the Internet (images)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Student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Link to a web site with text-based</a:t>
                      </a:r>
                      <a:r>
                        <a:rPr lang="en-CA" sz="2400" baseline="0" dirty="0"/>
                        <a:t> resources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Short demonstration videos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Keystone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Executive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Subject-matter expert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D0C297-FC2C-2540-9423-C2A0F1961D97}"/>
              </a:ext>
            </a:extLst>
          </p:cNvPr>
          <p:cNvSpPr txBox="1"/>
          <p:nvPr/>
        </p:nvSpPr>
        <p:spPr>
          <a:xfrm>
            <a:off x="274652" y="294970"/>
            <a:ext cx="11642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Comparison of the institutional case studies</a:t>
            </a:r>
          </a:p>
        </p:txBody>
      </p:sp>
    </p:spTree>
    <p:extLst>
      <p:ext uri="{BB962C8B-B14F-4D97-AF65-F5344CB8AC3E}">
        <p14:creationId xmlns:p14="http://schemas.microsoft.com/office/powerpoint/2010/main" val="254800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CIM\125___03\IMG_74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/>
          <a:stretch/>
        </p:blipFill>
        <p:spPr bwMode="auto">
          <a:xfrm>
            <a:off x="6908800" y="-36300"/>
            <a:ext cx="52832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17" y="29497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Context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7" y="1077314"/>
            <a:ext cx="6480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Demand is increasing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According to UNESCO, demand for higher education is increasing by 1% annually 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NZ" sz="1400" dirty="0" err="1">
                <a:solidFill>
                  <a:schemeClr val="accent6">
                    <a:lumMod val="50000"/>
                  </a:schemeClr>
                </a:solidFill>
              </a:rPr>
              <a:t>Marginson</a:t>
            </a:r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, 2016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). </a:t>
            </a:r>
          </a:p>
          <a:p>
            <a:endParaRPr lang="en-CA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Desire for equality 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NZ" sz="1400" dirty="0" err="1">
                <a:solidFill>
                  <a:schemeClr val="accent6">
                    <a:lumMod val="50000"/>
                  </a:schemeClr>
                </a:solidFill>
              </a:rPr>
              <a:t>Marginson</a:t>
            </a:r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, 2016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). </a:t>
            </a:r>
          </a:p>
          <a:p>
            <a:endParaRPr lang="en-CA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There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an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increasing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need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for digital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skills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(Bates, 2015; 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Erstad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, 2011; Jenkins, 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Purushotma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Weigel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, Clinton, &amp; Robison, 2009). </a:t>
            </a:r>
            <a:endParaRPr lang="en-CA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OER can help to fill the demand.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OEP implementation can support effective OER use.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86857" y="5992586"/>
            <a:ext cx="101164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NZ" sz="12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development by higher education partners of the </a:t>
            </a:r>
            <a:r>
              <a:rPr lang="en-NZ" sz="12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OERu</a:t>
            </a:r>
            <a:r>
              <a:rPr lang="en-NZ" sz="12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Case studies using Davis’ Arena of change with technology in education. </a:t>
            </a:r>
            <a:r>
              <a:rPr lang="en-NZ" sz="12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by Danielle Dubien, Cheryl Brown, </a:t>
            </a:r>
            <a:r>
              <a:rPr lang="en-NZ" sz="12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Niki</a:t>
            </a:r>
            <a:r>
              <a:rPr lang="en-NZ" sz="12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Davis, and </a:t>
            </a:r>
            <a:r>
              <a:rPr lang="en-NZ" sz="12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Annelies</a:t>
            </a:r>
            <a:r>
              <a:rPr lang="en-NZ" sz="12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Kamp. 2019. L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icensed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 under a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hlinkClick r:id="rId3"/>
              </a:rPr>
              <a:t>Creative Commons Attribution 4.0 International License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.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0" y="5998885"/>
            <a:ext cx="1778482" cy="63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18749"/>
              </p:ext>
            </p:extLst>
          </p:nvPr>
        </p:nvGraphicFramePr>
        <p:xfrm>
          <a:off x="290286" y="307218"/>
          <a:ext cx="11611428" cy="48612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7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5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64">
                <a:tc>
                  <a:txBody>
                    <a:bodyPr/>
                    <a:lstStyle/>
                    <a:p>
                      <a:pPr algn="ctr"/>
                      <a:endParaRPr lang="en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</a:t>
                      </a:r>
                      <a:r>
                        <a:rPr lang="en-CA" sz="2400" baseline="0" dirty="0"/>
                        <a:t> 1</a:t>
                      </a:r>
                      <a:endParaRPr lang="en-CA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 2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411">
                <a:tc>
                  <a:txBody>
                    <a:bodyPr/>
                    <a:lstStyle/>
                    <a:p>
                      <a:r>
                        <a:rPr lang="en-CA" sz="2400" b="1" baseline="0" dirty="0"/>
                        <a:t>Nature of course developers’ experience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Strong in course</a:t>
                      </a:r>
                      <a:r>
                        <a:rPr lang="en-CA" sz="2400" baseline="0" dirty="0"/>
                        <a:t> design and development,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baseline="0" dirty="0"/>
                        <a:t>using CC licenses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baseline="0" dirty="0"/>
                        <a:t>finding and combining OER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Experienced in course design and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0411">
                <a:tc>
                  <a:txBody>
                    <a:bodyPr/>
                    <a:lstStyle/>
                    <a:p>
                      <a:r>
                        <a:rPr lang="en-CA" sz="2400" b="1" dirty="0"/>
                        <a:t>Obtained </a:t>
                      </a:r>
                      <a:r>
                        <a:rPr lang="en-CA" sz="2400" b="1" baseline="0" dirty="0"/>
                        <a:t>s</a:t>
                      </a:r>
                      <a:r>
                        <a:rPr lang="en-CA" sz="2400" b="1" dirty="0"/>
                        <a:t>upport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WikiEducator</a:t>
                      </a:r>
                      <a:r>
                        <a:rPr lang="en-CA" sz="2400" dirty="0"/>
                        <a:t> 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WikiEducator</a:t>
                      </a:r>
                      <a:r>
                        <a:rPr lang="en-CA" sz="2400" dirty="0"/>
                        <a:t> coding</a:t>
                      </a:r>
                    </a:p>
                    <a:p>
                      <a:r>
                        <a:rPr lang="en-CA" sz="2400" dirty="0"/>
                        <a:t>CC licenses</a:t>
                      </a:r>
                    </a:p>
                    <a:p>
                      <a:r>
                        <a:rPr lang="en-CA" sz="2400" dirty="0"/>
                        <a:t>finding and combining OER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53">
                <a:tc>
                  <a:txBody>
                    <a:bodyPr/>
                    <a:lstStyle/>
                    <a:p>
                      <a:r>
                        <a:rPr lang="en-CA" sz="2400" b="1" dirty="0"/>
                        <a:t>Support 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A</a:t>
                      </a:r>
                      <a:r>
                        <a:rPr lang="en-CA" sz="2400" baseline="0" dirty="0"/>
                        <a:t> highly skilled</a:t>
                      </a:r>
                      <a:r>
                        <a:rPr lang="en-CA" sz="2400" dirty="0"/>
                        <a:t> volunteer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OERu</a:t>
                      </a:r>
                      <a:r>
                        <a:rPr lang="en-CA" sz="2400" dirty="0"/>
                        <a:t> staff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Obtained feedback</a:t>
                      </a:r>
                      <a:r>
                        <a:rPr lang="en-CA" sz="2400" b="1" baseline="0" dirty="0"/>
                        <a:t> on course from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OERu</a:t>
                      </a:r>
                      <a:r>
                        <a:rPr lang="en-CA" sz="2400" dirty="0"/>
                        <a:t>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Professional community related to course 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47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242628"/>
              </p:ext>
            </p:extLst>
          </p:nvPr>
        </p:nvGraphicFramePr>
        <p:xfrm>
          <a:off x="290286" y="307218"/>
          <a:ext cx="11611428" cy="61844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7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5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64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</a:t>
                      </a:r>
                      <a:r>
                        <a:rPr lang="en-CA" sz="2400" baseline="0" dirty="0"/>
                        <a:t> 1</a:t>
                      </a:r>
                      <a:endParaRPr lang="en-CA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Case 2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32">
                <a:tc>
                  <a:txBody>
                    <a:bodyPr/>
                    <a:lstStyle/>
                    <a:p>
                      <a:r>
                        <a:rPr lang="en-CA" sz="2400" b="1" dirty="0"/>
                        <a:t>Obtained feedback</a:t>
                      </a:r>
                      <a:r>
                        <a:rPr lang="en-CA" sz="2400" b="1" baseline="0" dirty="0"/>
                        <a:t> on course from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OERu</a:t>
                      </a:r>
                      <a:r>
                        <a:rPr lang="en-CA" sz="2400" dirty="0"/>
                        <a:t>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Professional community related to course 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32">
                <a:tc>
                  <a:txBody>
                    <a:bodyPr/>
                    <a:lstStyle/>
                    <a:p>
                      <a:r>
                        <a:rPr lang="en-CA" sz="2400" b="1" dirty="0"/>
                        <a:t>Disruptions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aseline="0" dirty="0"/>
                        <a:t>Developers and executives left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aseline="0" dirty="0"/>
                        <a:t>Developers and executives left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411">
                <a:tc>
                  <a:txBody>
                    <a:bodyPr/>
                    <a:lstStyle/>
                    <a:p>
                      <a:r>
                        <a:rPr lang="en-CA" sz="2400" b="1" dirty="0"/>
                        <a:t>Sustainable</a:t>
                      </a:r>
                      <a:r>
                        <a:rPr lang="en-CA" sz="2400" b="1" baseline="0" dirty="0"/>
                        <a:t> measures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A large team was</a:t>
                      </a:r>
                      <a:r>
                        <a:rPr lang="en-CA" sz="2400" baseline="0" dirty="0"/>
                        <a:t> built up over years by the course developers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baseline="0" dirty="0"/>
                        <a:t>Tech staff can do </a:t>
                      </a:r>
                      <a:r>
                        <a:rPr lang="en-CA" sz="2400" baseline="0" dirty="0" err="1"/>
                        <a:t>WikiEducator</a:t>
                      </a:r>
                      <a:r>
                        <a:rPr lang="en-CA" sz="2400" baseline="0" dirty="0"/>
                        <a:t> coding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Various</a:t>
                      </a:r>
                      <a:r>
                        <a:rPr lang="en-CA" sz="2400" baseline="0" dirty="0"/>
                        <a:t> s</a:t>
                      </a:r>
                      <a:r>
                        <a:rPr lang="en-CA" sz="2400" dirty="0"/>
                        <a:t>taff know about OER &amp; OEP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Workflow processes</a:t>
                      </a:r>
                      <a:r>
                        <a:rPr lang="en-CA" sz="2400" baseline="0" dirty="0"/>
                        <a:t> are geared for re-usability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baseline="0" dirty="0"/>
                        <a:t>Purchase of </a:t>
                      </a:r>
                      <a:r>
                        <a:rPr lang="en-CA" sz="2400" baseline="0" dirty="0" err="1"/>
                        <a:t>PressBooks</a:t>
                      </a:r>
                      <a:r>
                        <a:rPr lang="en-CA" sz="2400" baseline="0" dirty="0"/>
                        <a:t> license for open publication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r>
                        <a:rPr lang="en-CA" sz="2400" b="1" dirty="0"/>
                        <a:t>By-product</a:t>
                      </a:r>
                      <a:r>
                        <a:rPr lang="en-CA" sz="2400" b="1" baseline="0" dirty="0"/>
                        <a:t> 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Lessons learned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Empirical</a:t>
                      </a:r>
                      <a:r>
                        <a:rPr lang="en-CA" sz="2400" baseline="0" dirty="0"/>
                        <a:t> research article on pedagogy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722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01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7756" y="1096293"/>
            <a:ext cx="9454244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conclusions  </a:t>
            </a:r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87630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16" y="1688314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2060"/>
                </a:solidFill>
              </a:rPr>
              <a:t>Influence of OEP on course design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16" y="2470658"/>
            <a:ext cx="11609133" cy="30469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Develop skills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Redistribute tasks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Produce courses and textbooks that are easier to modify and share than closed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Stimulate thinking about providing student support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Stimulate thinking about business models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Create a bank of courses to serve as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Produce reports on lessons learned and research articles</a:t>
            </a:r>
            <a:endParaRPr lang="en-CA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3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16" y="1688314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2060"/>
                </a:solidFill>
              </a:rPr>
              <a:t>Influence of OEP on course design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16" y="2470658"/>
            <a:ext cx="11609133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Processes for course development seem straightforward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Processes related to bureaucratic and business issues are less clear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1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7756" y="1096293"/>
            <a:ext cx="9454244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Reflections </a:t>
            </a:r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7655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00" y="0"/>
            <a:ext cx="914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16" y="1004744"/>
            <a:ext cx="11609133" cy="23083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I’ve been asked to share my work as it develops, even though I am in a learning phase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It seems taboo to discuss areas where open education could improve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Few empirical studies on OER and OEP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I have to remind myself to separate “open” practices from usual 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Confusion about OEP definitions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Denial of OEP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16" y="22240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err="1">
                <a:solidFill>
                  <a:srgbClr val="002060"/>
                </a:solidFill>
              </a:rPr>
              <a:t>Interesting</a:t>
            </a:r>
            <a:r>
              <a:rPr lang="fr-CA" sz="3200" b="1" dirty="0">
                <a:solidFill>
                  <a:srgbClr val="002060"/>
                </a:solidFill>
              </a:rPr>
              <a:t> points about open </a:t>
            </a:r>
            <a:r>
              <a:rPr lang="fr-CA" sz="3200" b="1" dirty="0" err="1">
                <a:solidFill>
                  <a:srgbClr val="002060"/>
                </a:solidFill>
              </a:rPr>
              <a:t>research</a:t>
            </a:r>
            <a:r>
              <a:rPr lang="fr-CA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188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00" y="0"/>
            <a:ext cx="914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16" y="1004744"/>
            <a:ext cx="11609133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Easy to network when I have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Most of my research is online: Convenient!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Most of my communication is text based and online: Confusion!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16" y="222400"/>
            <a:ext cx="779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err="1">
                <a:solidFill>
                  <a:srgbClr val="002060"/>
                </a:solidFill>
              </a:rPr>
              <a:t>What</a:t>
            </a:r>
            <a:r>
              <a:rPr lang="fr-CA" sz="3200" b="1" dirty="0">
                <a:solidFill>
                  <a:srgbClr val="002060"/>
                </a:solidFill>
              </a:rPr>
              <a:t> </a:t>
            </a:r>
            <a:r>
              <a:rPr lang="fr-CA" sz="3200" b="1" dirty="0" err="1">
                <a:solidFill>
                  <a:srgbClr val="002060"/>
                </a:solidFill>
              </a:rPr>
              <a:t>does</a:t>
            </a:r>
            <a:r>
              <a:rPr lang="fr-CA" sz="3200" b="1" dirty="0">
                <a:solidFill>
                  <a:srgbClr val="002060"/>
                </a:solidFill>
              </a:rPr>
              <a:t> </a:t>
            </a:r>
            <a:r>
              <a:rPr lang="fr-CA" sz="3200" b="1" dirty="0" err="1">
                <a:solidFill>
                  <a:srgbClr val="002060"/>
                </a:solidFill>
              </a:rPr>
              <a:t>it</a:t>
            </a:r>
            <a:r>
              <a:rPr lang="fr-CA" sz="3200" b="1" dirty="0">
                <a:solidFill>
                  <a:srgbClr val="002060"/>
                </a:solidFill>
              </a:rPr>
              <a:t> </a:t>
            </a:r>
            <a:r>
              <a:rPr lang="fr-CA" sz="3200" b="1" dirty="0" err="1">
                <a:solidFill>
                  <a:srgbClr val="002060"/>
                </a:solidFill>
              </a:rPr>
              <a:t>mean</a:t>
            </a:r>
            <a:r>
              <a:rPr lang="fr-CA" sz="3200" b="1" dirty="0">
                <a:solidFill>
                  <a:srgbClr val="002060"/>
                </a:solidFill>
              </a:rPr>
              <a:t> to </a:t>
            </a:r>
            <a:r>
              <a:rPr lang="fr-CA" sz="3200" b="1" dirty="0" err="1">
                <a:solidFill>
                  <a:srgbClr val="002060"/>
                </a:solidFill>
              </a:rPr>
              <a:t>be</a:t>
            </a:r>
            <a:r>
              <a:rPr lang="fr-CA" sz="3200" b="1" dirty="0">
                <a:solidFill>
                  <a:srgbClr val="002060"/>
                </a:solidFill>
              </a:rPr>
              <a:t> an open </a:t>
            </a:r>
            <a:r>
              <a:rPr lang="fr-CA" sz="3200" b="1" dirty="0" err="1">
                <a:solidFill>
                  <a:srgbClr val="002060"/>
                </a:solidFill>
              </a:rPr>
              <a:t>researcher</a:t>
            </a:r>
            <a:endParaRPr lang="fr-C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7756" y="1096293"/>
            <a:ext cx="9454244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 </a:t>
            </a:r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0459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58" y="149820"/>
            <a:ext cx="1145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Bates, A. W. (2015).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Teaching in a digital age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Retrieved from: 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http://opentextbc.ca/teachinginadigitalage/</a:t>
            </a:r>
            <a:endParaRPr lang="en-CA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Cameron, K. S., &amp; Quinn, R. E. (1999). 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Diagnosing and changing organizational culture: Based on the competing values framework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Reading, Mass: Addison-Wesley.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Creswell, J. W. (2007).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Qualitative inquiry &amp; research design: Choosing among five approaches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(2</a:t>
            </a:r>
            <a:r>
              <a:rPr lang="en-CA" sz="1600" baseline="30000" dirty="0">
                <a:solidFill>
                  <a:schemeClr val="accent6">
                    <a:lumMod val="50000"/>
                  </a:schemeClr>
                </a:solidFill>
              </a:rPr>
              <a:t>nd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ed.). Thousand Oaks: Sage.</a:t>
            </a:r>
            <a:endParaRPr lang="en-NZ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Creswell, J. W. (2014).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Research design: Qualitative, quantitative, and mixed methods approaches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(4th ed.). Thousand Oaks: Sage.</a:t>
            </a:r>
            <a:endParaRPr lang="en-NZ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fr-CA" sz="1600" dirty="0">
                <a:solidFill>
                  <a:schemeClr val="accent6">
                    <a:lumMod val="50000"/>
                  </a:schemeClr>
                </a:solidFill>
              </a:rPr>
              <a:t>Davis, N.E. (2018). </a:t>
            </a:r>
            <a:r>
              <a:rPr lang="en-NZ" sz="1600" i="1" dirty="0">
                <a:solidFill>
                  <a:schemeClr val="accent6">
                    <a:lumMod val="50000"/>
                  </a:schemeClr>
                </a:solidFill>
              </a:rPr>
              <a:t>Digital technologies and change in education: The arena framework. </a:t>
            </a:r>
            <a:r>
              <a:rPr lang="en-NZ" sz="1600" dirty="0">
                <a:solidFill>
                  <a:schemeClr val="accent6">
                    <a:lumMod val="50000"/>
                  </a:schemeClr>
                </a:solidFill>
              </a:rPr>
              <a:t>London &amp; New York: Routledge.</a:t>
            </a:r>
          </a:p>
          <a:p>
            <a:pPr marL="457200" indent="-457200">
              <a:lnSpc>
                <a:spcPct val="150000"/>
              </a:lnSpc>
            </a:pPr>
            <a:r>
              <a:rPr lang="en-NZ" sz="1600" dirty="0">
                <a:solidFill>
                  <a:schemeClr val="accent6">
                    <a:lumMod val="50000"/>
                  </a:schemeClr>
                </a:solidFill>
              </a:rPr>
              <a:t>Ehlers, U.-D. (2011). Extending the territory: From open educational resources to open educational practices. </a:t>
            </a:r>
            <a:r>
              <a:rPr lang="en-NZ" sz="1600" i="1" dirty="0">
                <a:solidFill>
                  <a:schemeClr val="accent6">
                    <a:lumMod val="50000"/>
                  </a:schemeClr>
                </a:solidFill>
              </a:rPr>
              <a:t>Journal of Open Flexible and Distance Learning, 15</a:t>
            </a:r>
            <a:r>
              <a:rPr lang="en-NZ" sz="1600" dirty="0">
                <a:solidFill>
                  <a:schemeClr val="accent6">
                    <a:lumMod val="50000"/>
                  </a:schemeClr>
                </a:solidFill>
              </a:rPr>
              <a:t>(2), 1-10. 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Erstad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O. (2011). Citizens navigating in literate worlds: The case of digital literacy. In M. Thomas (Ed.),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Deconstructing digital natives: Young people, technology and the new literacies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(pp. 99-118). New York, NY: Routledge.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Gay, L. R., Mills, G. E., &amp; 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Airasian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P. W. (2009).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Educational research: Competencies for analysis and applications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(9th ed.). Upper Saddle River, NJ: Merrill/Pearson.</a:t>
            </a:r>
            <a:endParaRPr lang="en-NZ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1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16" y="29497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Which definition of OER am I using?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6" y="1077314"/>
            <a:ext cx="648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Open Educational Resources are teaching, learning and research materials in any medium – digital or otherwise – that reside in the public domain or have been released under an open license that permits no-cost access, use, adaptation and redistribution by others with no or limited restrictions.</a:t>
            </a:r>
          </a:p>
          <a:p>
            <a:pPr lvl="1"/>
            <a:endParaRPr lang="en-C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3091" y="3868710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NZ" sz="1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rPr>
              <a:t>(William and Flora Hewlett Foundation, 2019) </a:t>
            </a:r>
          </a:p>
        </p:txBody>
      </p:sp>
    </p:spTree>
    <p:extLst>
      <p:ext uri="{BB962C8B-B14F-4D97-AF65-F5344CB8AC3E}">
        <p14:creationId xmlns:p14="http://schemas.microsoft.com/office/powerpoint/2010/main" val="3585953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58" y="149820"/>
            <a:ext cx="11458392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Jenkins, H., 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Purushotma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R., 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Weigel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M., Clinton, K., &amp; Robison, A. (2009).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Confronting the challenges of participatory culture: Media education for the 21st century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Cambridge: MIT Press.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Kaatrakoski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H., Littlejohn, A., &amp; Hood, N. (2017). Learning challenges in higher education: An analysis of contradictions within open educational practice.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 Higher Education, 74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(4), 599-615. doi:10.1007/s10734-016-0067-z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Marginson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, S. (2016). The worldwide trend to high participation higher education: dynamics of social stratification in inclusive systems.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Higher Education, 72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(4), 413-434. doi:10.1007/s10734-016-0016-x</a:t>
            </a:r>
          </a:p>
          <a:p>
            <a:pPr marL="457200" indent="-457200">
              <a:lnSpc>
                <a:spcPct val="150000"/>
              </a:lnSpc>
            </a:pP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(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n.d.a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About </a:t>
            </a:r>
            <a:r>
              <a:rPr lang="en-CA" sz="1600" i="1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Retrieved from: </a:t>
            </a:r>
            <a:r>
              <a:rPr lang="en-CA" sz="1600" u="sng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https://oeru.org/about-oeru/</a:t>
            </a:r>
            <a:endParaRPr lang="en-CA" sz="16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(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n.d.b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en-CA" sz="1600" i="1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. Retrieved from:  https://oeru.org/</a:t>
            </a:r>
          </a:p>
          <a:p>
            <a:pPr marL="457200" indent="-457200">
              <a:lnSpc>
                <a:spcPct val="150000"/>
              </a:lnSpc>
            </a:pPr>
            <a:r>
              <a:rPr lang="en-AU" sz="1600" dirty="0">
                <a:solidFill>
                  <a:schemeClr val="accent6">
                    <a:lumMod val="50000"/>
                  </a:schemeClr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William and Flora Hewlett Foundation. (2019). Open Educational Resources Available at </a:t>
            </a:r>
            <a:r>
              <a:rPr lang="en-AU" sz="1600" dirty="0">
                <a:solidFill>
                  <a:schemeClr val="accent6">
                    <a:lumMod val="50000"/>
                  </a:schemeClr>
                </a:solidFill>
                <a:ea typeface="Arial Narrow" panose="020B0606020202030204" pitchFamily="34" charset="0"/>
                <a:cs typeface="Arial Narrow" panose="020B0606020202030204" pitchFamily="34" charset="0"/>
                <a:hlinkClick r:id="rId3"/>
              </a:rPr>
              <a:t>https://hewlett.org/strategy/open-educational-resources/</a:t>
            </a:r>
            <a:r>
              <a:rPr lang="en-AU" sz="1600" dirty="0">
                <a:solidFill>
                  <a:schemeClr val="accent6">
                    <a:lumMod val="50000"/>
                  </a:schemeClr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  [Accessed 4 Feb. 2019]</a:t>
            </a:r>
            <a:endParaRPr lang="en-NZ" sz="1600" dirty="0">
              <a:solidFill>
                <a:schemeClr val="accent6">
                  <a:lumMod val="50000"/>
                </a:schemeClr>
              </a:solidFill>
              <a:ea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Yin, R. K. (2014). </a:t>
            </a:r>
            <a:r>
              <a:rPr lang="en-CA" sz="1600" i="1" dirty="0">
                <a:solidFill>
                  <a:schemeClr val="accent6">
                    <a:lumMod val="50000"/>
                  </a:schemeClr>
                </a:solidFill>
              </a:rPr>
              <a:t>Case study research: Design and methods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(5th ed.). Los Angeles: Sage.</a:t>
            </a:r>
          </a:p>
          <a:p>
            <a:pPr marL="457200" indent="-457200">
              <a:lnSpc>
                <a:spcPct val="150000"/>
              </a:lnSpc>
            </a:pPr>
            <a:endParaRPr lang="en-NZ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0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7756" y="1096293"/>
            <a:ext cx="8806544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Acknowledgments</a:t>
            </a:r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88681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57" y="128502"/>
            <a:ext cx="585134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accent5">
                    <a:lumMod val="50000"/>
                  </a:schemeClr>
                </a:solidFill>
              </a:rPr>
              <a:t>Supervisors</a:t>
            </a:r>
          </a:p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	Associate Professor Cheryl Brown</a:t>
            </a:r>
          </a:p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	Distinguished Professor Niki Davis</a:t>
            </a:r>
          </a:p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	Associate Professor Annelies Kamp</a:t>
            </a:r>
          </a:p>
          <a:p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CA" sz="3200" b="1" dirty="0">
                <a:solidFill>
                  <a:schemeClr val="accent5">
                    <a:lumMod val="50000"/>
                  </a:schemeClr>
                </a:solidFill>
              </a:rPr>
              <a:t>Research participants </a:t>
            </a:r>
          </a:p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en-CA" sz="3200" b="1" dirty="0">
                <a:solidFill>
                  <a:schemeClr val="accent5">
                    <a:lumMod val="50000"/>
                  </a:schemeClr>
                </a:solidFill>
              </a:rPr>
              <a:t>Scholarship</a:t>
            </a:r>
          </a:p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	Commonwealth Scholarship and 	Fellowship Plan</a:t>
            </a:r>
          </a:p>
          <a:p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  <a:p>
            <a:pPr lvl="2"/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Funding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from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GO-GN to attend the 2019 GO-GN </a:t>
            </a:r>
            <a:r>
              <a:rPr lang="fr-CA" sz="2400" dirty="0" err="1">
                <a:solidFill>
                  <a:schemeClr val="accent5">
                    <a:lumMod val="50000"/>
                  </a:schemeClr>
                </a:solidFill>
              </a:rPr>
              <a:t>seminar</a:t>
            </a: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 and OER19.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CA" sz="3200" b="1" dirty="0">
                <a:solidFill>
                  <a:schemeClr val="accent5">
                    <a:lumMod val="50000"/>
                  </a:schemeClr>
                </a:solidFill>
              </a:rPr>
              <a:t>Audience members </a:t>
            </a:r>
            <a:endParaRPr lang="en-N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6ECFA"/>
              </a:clrFrom>
              <a:clrTo>
                <a:srgbClr val="E6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03" y="2833996"/>
            <a:ext cx="1910245" cy="1473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6503" y="4664858"/>
            <a:ext cx="2257425" cy="647700"/>
          </a:xfrm>
          <a:custGeom>
            <a:avLst/>
            <a:gdLst>
              <a:gd name="connsiteX0" fmla="*/ 0 w 2257425"/>
              <a:gd name="connsiteY0" fmla="*/ 0 h 647700"/>
              <a:gd name="connsiteX1" fmla="*/ 2257425 w 2257425"/>
              <a:gd name="connsiteY1" fmla="*/ 0 h 647700"/>
              <a:gd name="connsiteX2" fmla="*/ 2257425 w 2257425"/>
              <a:gd name="connsiteY2" fmla="*/ 647700 h 647700"/>
              <a:gd name="connsiteX3" fmla="*/ 1742960 w 2257425"/>
              <a:gd name="connsiteY3" fmla="*/ 647700 h 647700"/>
              <a:gd name="connsiteX4" fmla="*/ 1742960 w 2257425"/>
              <a:gd name="connsiteY4" fmla="*/ 603547 h 647700"/>
              <a:gd name="connsiteX5" fmla="*/ 933335 w 2257425"/>
              <a:gd name="connsiteY5" fmla="*/ 603547 h 647700"/>
              <a:gd name="connsiteX6" fmla="*/ 933335 w 2257425"/>
              <a:gd name="connsiteY6" fmla="*/ 647700 h 647700"/>
              <a:gd name="connsiteX7" fmla="*/ 855937 w 2257425"/>
              <a:gd name="connsiteY7" fmla="*/ 647700 h 647700"/>
              <a:gd name="connsiteX8" fmla="*/ 855937 w 2257425"/>
              <a:gd name="connsiteY8" fmla="*/ 603547 h 647700"/>
              <a:gd name="connsiteX9" fmla="*/ 46312 w 2257425"/>
              <a:gd name="connsiteY9" fmla="*/ 603547 h 647700"/>
              <a:gd name="connsiteX10" fmla="*/ 46312 w 2257425"/>
              <a:gd name="connsiteY10" fmla="*/ 647700 h 647700"/>
              <a:gd name="connsiteX11" fmla="*/ 0 w 2257425"/>
              <a:gd name="connsiteY11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7425" h="647700">
                <a:moveTo>
                  <a:pt x="0" y="0"/>
                </a:moveTo>
                <a:lnTo>
                  <a:pt x="2257425" y="0"/>
                </a:lnTo>
                <a:lnTo>
                  <a:pt x="2257425" y="647700"/>
                </a:lnTo>
                <a:lnTo>
                  <a:pt x="1742960" y="647700"/>
                </a:lnTo>
                <a:lnTo>
                  <a:pt x="1742960" y="603547"/>
                </a:lnTo>
                <a:lnTo>
                  <a:pt x="933335" y="603547"/>
                </a:lnTo>
                <a:lnTo>
                  <a:pt x="933335" y="647700"/>
                </a:lnTo>
                <a:lnTo>
                  <a:pt x="855937" y="647700"/>
                </a:lnTo>
                <a:lnTo>
                  <a:pt x="855937" y="603547"/>
                </a:lnTo>
                <a:lnTo>
                  <a:pt x="46312" y="603547"/>
                </a:lnTo>
                <a:lnTo>
                  <a:pt x="46312" y="647700"/>
                </a:lnTo>
                <a:lnTo>
                  <a:pt x="0" y="647700"/>
                </a:lnTo>
                <a:close/>
              </a:path>
            </a:pathLst>
          </a:cu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9"/>
          <a:stretch/>
        </p:blipFill>
        <p:spPr bwMode="auto">
          <a:xfrm rot="16200000">
            <a:off x="4885846" y="-448154"/>
            <a:ext cx="12308114" cy="230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660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7756" y="1096293"/>
            <a:ext cx="9454244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</a:t>
            </a:r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2" name="Rectangle 1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0459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16" y="29497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Which definition of OEP am I using?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6" y="1077314"/>
            <a:ext cx="648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practices which </a:t>
            </a:r>
            <a:r>
              <a:rPr lang="en-NZ" sz="2400" b="1" dirty="0">
                <a:solidFill>
                  <a:schemeClr val="accent6">
                    <a:lumMod val="50000"/>
                  </a:schemeClr>
                </a:solidFill>
              </a:rPr>
              <a:t>support</a:t>
            </a: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 the production, use and reuse of high quality open educational resources (OER) through institutional policies, which promote innovative pedagogical models, and respect and empower learners as co-producers on their lifelong learning path. OEP address the whole OER governance community: policy makers, managers and administrators of organisations, educational professionals and learners.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endParaRPr lang="en-C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3253" y="4918848"/>
            <a:ext cx="1615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NZ" sz="1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rPr>
              <a:t>(Ehlers, 2011, p. 2)</a:t>
            </a:r>
            <a:endParaRPr lang="en-NZ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2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17" y="29497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Research items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17" y="1077314"/>
            <a:ext cx="64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Problem 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OERs are not widely used, and there remain questions as to how to increase their adoption by institutions </a:t>
            </a:r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NZ" sz="1400" dirty="0" err="1">
                <a:solidFill>
                  <a:schemeClr val="accent6">
                    <a:lumMod val="50000"/>
                  </a:schemeClr>
                </a:solidFill>
              </a:rPr>
              <a:t>Kaatrakoski</a:t>
            </a:r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, Littlejohn, &amp; Hood, 2017).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17" y="2996813"/>
            <a:ext cx="64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Purpose </a:t>
            </a:r>
            <a:endParaRPr lang="fr-CA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To provide models for tertiary institutions interested in implementing OEPs, designing courses using OERs, and using open pedagogies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17" y="4916311"/>
            <a:ext cx="648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Guiding question </a:t>
            </a:r>
            <a:endParaRPr lang="fr-CA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How do resources and processes influence the implementation of OEPs, particularly for instructional design for open education?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9772" y="2304983"/>
            <a:ext cx="309175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base"/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Case study of </a:t>
            </a:r>
            <a:r>
              <a:rPr lang="en-NZ" sz="2400" b="1" dirty="0">
                <a:solidFill>
                  <a:schemeClr val="accent6">
                    <a:lumMod val="50000"/>
                  </a:schemeClr>
                </a:solidFill>
              </a:rPr>
              <a:t>processes and OEPs </a:t>
            </a: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related to designing a course within a </a:t>
            </a:r>
          </a:p>
          <a:p>
            <a:pPr lvl="0" fontAlgn="base"/>
            <a:r>
              <a:rPr lang="en-NZ" sz="2400" b="1" dirty="0">
                <a:solidFill>
                  <a:schemeClr val="accent6">
                    <a:lumMod val="50000"/>
                  </a:schemeClr>
                </a:solidFill>
              </a:rPr>
              <a:t>human ecosystem</a:t>
            </a:r>
            <a:endParaRPr lang="en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7755" y="1096293"/>
            <a:ext cx="9918701" cy="13463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4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Methodology</a:t>
            </a:r>
          </a:p>
          <a:p>
            <a:endParaRPr lang="en-NZ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03" y="4305300"/>
            <a:ext cx="2257425" cy="647700"/>
            <a:chOff x="786303" y="3632200"/>
            <a:chExt cx="2257425" cy="647700"/>
          </a:xfrm>
        </p:grpSpPr>
        <p:sp>
          <p:nvSpPr>
            <p:cNvPr id="4" name="Rectangle 3"/>
            <p:cNvSpPr/>
            <p:nvPr/>
          </p:nvSpPr>
          <p:spPr>
            <a:xfrm>
              <a:off x="825500" y="4089400"/>
              <a:ext cx="2044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6303" y="3632200"/>
              <a:ext cx="2257425" cy="647700"/>
            </a:xfrm>
            <a:custGeom>
              <a:avLst/>
              <a:gdLst>
                <a:gd name="connsiteX0" fmla="*/ 0 w 2257425"/>
                <a:gd name="connsiteY0" fmla="*/ 0 h 647700"/>
                <a:gd name="connsiteX1" fmla="*/ 2257425 w 2257425"/>
                <a:gd name="connsiteY1" fmla="*/ 0 h 647700"/>
                <a:gd name="connsiteX2" fmla="*/ 2257425 w 2257425"/>
                <a:gd name="connsiteY2" fmla="*/ 647700 h 647700"/>
                <a:gd name="connsiteX3" fmla="*/ 1742960 w 2257425"/>
                <a:gd name="connsiteY3" fmla="*/ 647700 h 647700"/>
                <a:gd name="connsiteX4" fmla="*/ 1742960 w 2257425"/>
                <a:gd name="connsiteY4" fmla="*/ 603547 h 647700"/>
                <a:gd name="connsiteX5" fmla="*/ 933335 w 2257425"/>
                <a:gd name="connsiteY5" fmla="*/ 603547 h 647700"/>
                <a:gd name="connsiteX6" fmla="*/ 933335 w 2257425"/>
                <a:gd name="connsiteY6" fmla="*/ 647700 h 647700"/>
                <a:gd name="connsiteX7" fmla="*/ 855937 w 2257425"/>
                <a:gd name="connsiteY7" fmla="*/ 647700 h 647700"/>
                <a:gd name="connsiteX8" fmla="*/ 855937 w 2257425"/>
                <a:gd name="connsiteY8" fmla="*/ 603547 h 647700"/>
                <a:gd name="connsiteX9" fmla="*/ 46312 w 2257425"/>
                <a:gd name="connsiteY9" fmla="*/ 603547 h 647700"/>
                <a:gd name="connsiteX10" fmla="*/ 46312 w 2257425"/>
                <a:gd name="connsiteY10" fmla="*/ 647700 h 647700"/>
                <a:gd name="connsiteX11" fmla="*/ 0 w 2257425"/>
                <a:gd name="connsiteY11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25" h="647700">
                  <a:moveTo>
                    <a:pt x="0" y="0"/>
                  </a:moveTo>
                  <a:lnTo>
                    <a:pt x="2257425" y="0"/>
                  </a:lnTo>
                  <a:lnTo>
                    <a:pt x="2257425" y="647700"/>
                  </a:lnTo>
                  <a:lnTo>
                    <a:pt x="1742960" y="647700"/>
                  </a:lnTo>
                  <a:lnTo>
                    <a:pt x="1742960" y="603547"/>
                  </a:lnTo>
                  <a:lnTo>
                    <a:pt x="933335" y="603547"/>
                  </a:lnTo>
                  <a:lnTo>
                    <a:pt x="933335" y="647700"/>
                  </a:lnTo>
                  <a:lnTo>
                    <a:pt x="855937" y="647700"/>
                  </a:lnTo>
                  <a:lnTo>
                    <a:pt x="855937" y="603547"/>
                  </a:lnTo>
                  <a:lnTo>
                    <a:pt x="46312" y="603547"/>
                  </a:lnTo>
                  <a:lnTo>
                    <a:pt x="46312" y="647700"/>
                  </a:lnTo>
                  <a:lnTo>
                    <a:pt x="0" y="6477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10947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17" y="294970"/>
            <a:ext cx="309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endParaRPr lang="en-NZ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17" y="1077314"/>
            <a:ext cx="5432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Open Education Resource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universitas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Network of international higher education institutions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Vision: provide affordable access to higher education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25" y="1839556"/>
            <a:ext cx="4829250" cy="3063136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41091" y="4955706"/>
            <a:ext cx="1222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n.d.b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9143" y="2950620"/>
            <a:ext cx="1222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OERu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A" sz="1400" dirty="0" err="1">
                <a:solidFill>
                  <a:schemeClr val="accent6">
                    <a:lumMod val="50000"/>
                  </a:schemeClr>
                </a:solidFill>
              </a:rPr>
              <a:t>n.d.a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923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/>
          <p:cNvSpPr/>
          <p:nvPr/>
        </p:nvSpPr>
        <p:spPr>
          <a:xfrm>
            <a:off x="304800" y="434462"/>
            <a:ext cx="11572875" cy="7836568"/>
          </a:xfrm>
          <a:prstGeom prst="blockArc">
            <a:avLst>
              <a:gd name="adj1" fmla="val 10789052"/>
              <a:gd name="adj2" fmla="val 21517427"/>
              <a:gd name="adj3" fmla="val 19596"/>
            </a:avLst>
          </a:prstGeom>
          <a:solidFill>
            <a:srgbClr val="0A28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0"/>
            </a:lightRig>
          </a:scene3d>
          <a:sp3d prstMaterial="dkEdge">
            <a:bevelT w="381000" h="381000" prst="slope"/>
            <a:bevelB w="381000" h="3810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400" dirty="0">
              <a:solidFill>
                <a:schemeClr val="bg1"/>
              </a:solidFill>
            </a:endParaRPr>
          </a:p>
          <a:p>
            <a:pPr algn="ctr"/>
            <a:endParaRPr lang="en-CA" sz="900" dirty="0">
              <a:solidFill>
                <a:schemeClr val="bg1"/>
              </a:solidFill>
            </a:endParaRPr>
          </a:p>
          <a:p>
            <a:pPr algn="ctr"/>
            <a:endParaRPr lang="en-CA" sz="1100" dirty="0">
              <a:solidFill>
                <a:schemeClr val="bg1"/>
              </a:solidFill>
            </a:endParaRPr>
          </a:p>
          <a:p>
            <a:pPr algn="ctr"/>
            <a:r>
              <a:rPr lang="en-CA" sz="2400" dirty="0" err="1">
                <a:solidFill>
                  <a:schemeClr val="bg1"/>
                </a:solidFill>
              </a:rPr>
              <a:t>OERu</a:t>
            </a:r>
            <a:endParaRPr lang="en-CA" sz="2400" dirty="0">
              <a:solidFill>
                <a:schemeClr val="bg1"/>
              </a:solidFill>
            </a:endParaRPr>
          </a:p>
          <a:p>
            <a:pPr algn="ctr"/>
            <a:r>
              <a:rPr lang="en-CA" sz="2400" dirty="0">
                <a:solidFill>
                  <a:schemeClr val="bg1"/>
                </a:solidFill>
              </a:rPr>
              <a:t>Case study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24437" y="2220273"/>
            <a:ext cx="2133600" cy="1030514"/>
          </a:xfrm>
          <a:prstGeom prst="roundRect">
            <a:avLst/>
          </a:prstGeom>
          <a:solidFill>
            <a:srgbClr val="147814"/>
          </a:solidFill>
          <a:ln>
            <a:solidFill>
              <a:srgbClr val="1AD73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0"/>
            </a:lightRig>
          </a:scene3d>
          <a:sp3d prstMaterial="dkEdge">
            <a:bevelT w="127000" h="127000" prst="slope"/>
            <a:bevelB w="0" h="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A" sz="2400" dirty="0">
                <a:solidFill>
                  <a:schemeClr val="bg1"/>
                </a:solidFill>
              </a:rPr>
              <a:t>Course A</a:t>
            </a:r>
            <a:endParaRPr lang="en-NZ" sz="2400" dirty="0">
              <a:solidFill>
                <a:schemeClr val="bg1"/>
              </a:solidFill>
            </a:endParaRPr>
          </a:p>
        </p:txBody>
      </p:sp>
      <p:pic>
        <p:nvPicPr>
          <p:cNvPr id="4" name="Picture 3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8947">
            <a:off x="1202725" y="1747978"/>
            <a:ext cx="9777020" cy="3483882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/>
        </p:nvSpPr>
        <p:spPr>
          <a:xfrm>
            <a:off x="6094216" y="3565351"/>
            <a:ext cx="1869395" cy="1782306"/>
          </a:xfrm>
          <a:prstGeom prst="snip2DiagRect">
            <a:avLst>
              <a:gd name="adj1" fmla="val 0"/>
              <a:gd name="adj2" fmla="val 18667"/>
            </a:avLst>
          </a:prstGeom>
          <a:solidFill>
            <a:srgbClr val="3CDC3C"/>
          </a:solidFill>
          <a:ln>
            <a:solidFill>
              <a:srgbClr val="378847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0"/>
            </a:lightRig>
          </a:scene3d>
          <a:sp3d prstMaterial="dkEdge">
            <a:bevelT w="127000" h="127000" prst="slope"/>
            <a:bevelB w="0" h="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Mini case study of  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</a:rPr>
              <a:t>member institution</a:t>
            </a:r>
          </a:p>
        </p:txBody>
      </p:sp>
      <p:sp>
        <p:nvSpPr>
          <p:cNvPr id="11" name="Oval 10"/>
          <p:cNvSpPr/>
          <p:nvPr/>
        </p:nvSpPr>
        <p:spPr>
          <a:xfrm>
            <a:off x="2007793" y="3404672"/>
            <a:ext cx="3309256" cy="2103664"/>
          </a:xfrm>
          <a:prstGeom prst="ellipse">
            <a:avLst/>
          </a:prstGeom>
          <a:solidFill>
            <a:srgbClr val="0A320A"/>
          </a:solidFill>
          <a:ln>
            <a:solidFill>
              <a:srgbClr val="1AD73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0"/>
            </a:lightRig>
          </a:scene3d>
          <a:sp3d prstMaterial="dkEdge">
            <a:bevelT w="127000" h="127000" prst="slope"/>
            <a:bevelB w="0" h="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A" sz="2400" dirty="0" err="1">
                <a:solidFill>
                  <a:schemeClr val="bg1"/>
                </a:solidFill>
              </a:rPr>
              <a:t>OERu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organizational</a:t>
            </a:r>
            <a:r>
              <a:rPr lang="fr-CA" sz="2400" dirty="0">
                <a:solidFill>
                  <a:schemeClr val="bg1"/>
                </a:solidFill>
              </a:rPr>
              <a:t> culture and structure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8274397" y="3565351"/>
            <a:ext cx="1869395" cy="1782306"/>
          </a:xfrm>
          <a:prstGeom prst="snip2DiagRect">
            <a:avLst>
              <a:gd name="adj1" fmla="val 0"/>
              <a:gd name="adj2" fmla="val 18667"/>
            </a:avLst>
          </a:prstGeom>
          <a:solidFill>
            <a:srgbClr val="3CDC3C"/>
          </a:solidFill>
          <a:ln>
            <a:solidFill>
              <a:srgbClr val="378847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0"/>
            </a:lightRig>
          </a:scene3d>
          <a:sp3d prstMaterial="dkEdge">
            <a:bevelT w="127000" h="127000" prst="slope"/>
            <a:bevelB w="0" h="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Mini case study of  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</a:rPr>
              <a:t>member institution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1675" y="622337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(Creswell, 2007; Creswell, 2014; Gay, Mills, &amp; </a:t>
            </a:r>
            <a:r>
              <a:rPr lang="en-NZ" sz="1400" dirty="0" err="1">
                <a:solidFill>
                  <a:schemeClr val="accent6">
                    <a:lumMod val="50000"/>
                  </a:schemeClr>
                </a:solidFill>
              </a:rPr>
              <a:t>Airasian</a:t>
            </a:r>
            <a:r>
              <a:rPr lang="en-NZ" sz="1400" dirty="0">
                <a:solidFill>
                  <a:schemeClr val="accent6">
                    <a:lumMod val="50000"/>
                  </a:schemeClr>
                </a:solidFill>
              </a:rPr>
              <a:t>, 2009; Yin, 2014)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267562" y="2873824"/>
            <a:ext cx="5781439" cy="3102164"/>
          </a:xfrm>
          <a:prstGeom prst="ellipse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0" y="5661188"/>
            <a:ext cx="2747696" cy="979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4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17" y="294970"/>
            <a:ext cx="73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6">
                    <a:lumMod val="50000"/>
                  </a:schemeClr>
                </a:solidFill>
              </a:rPr>
              <a:t>Method of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17" y="1077314"/>
            <a:ext cx="6480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NZ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Inductive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Constant comparative method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Categorical aggregation  (Open coding)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Axial coding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Analytical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memos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NZ" sz="2400" b="1" dirty="0">
                <a:solidFill>
                  <a:schemeClr val="accent6">
                    <a:lumMod val="50000"/>
                  </a:schemeClr>
                </a:solidFill>
              </a:rPr>
              <a:t>Deductive analysis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Davis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’ (2018)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Arena</a:t>
            </a:r>
            <a:endParaRPr lang="fr-CA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Cameron and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Quinn’s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(1999)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competing</a:t>
            </a:r>
            <a:r>
              <a:rPr lang="fr-CA" sz="2400" dirty="0">
                <a:solidFill>
                  <a:schemeClr val="accent6">
                    <a:lumMod val="50000"/>
                  </a:schemeClr>
                </a:solidFill>
              </a:rPr>
              <a:t> values </a:t>
            </a:r>
            <a:r>
              <a:rPr lang="fr-CA" sz="2400" dirty="0" err="1">
                <a:solidFill>
                  <a:schemeClr val="accent6">
                    <a:lumMod val="50000"/>
                  </a:schemeClr>
                </a:solidFill>
              </a:rPr>
              <a:t>framework</a:t>
            </a:r>
            <a:endParaRPr lang="fr-C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607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16617</TotalTime>
  <Words>1852</Words>
  <Application>Microsoft Macintosh PowerPoint</Application>
  <PresentationFormat>Widescreen</PresentationFormat>
  <Paragraphs>295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Berlin Sans FB</vt:lpstr>
      <vt:lpstr>Calibri</vt:lpstr>
      <vt:lpstr>Calibri Light</vt:lpstr>
      <vt:lpstr>Segoe UI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Canterbury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Dubien</dc:creator>
  <cp:lastModifiedBy>Dubien, Danielle</cp:lastModifiedBy>
  <cp:revision>113</cp:revision>
  <dcterms:created xsi:type="dcterms:W3CDTF">2019-03-10T06:51:13Z</dcterms:created>
  <dcterms:modified xsi:type="dcterms:W3CDTF">2020-11-22T20:45:45Z</dcterms:modified>
</cp:coreProperties>
</file>