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9" r:id="rId3"/>
    <p:sldId id="260" r:id="rId4"/>
    <p:sldId id="284" r:id="rId5"/>
    <p:sldId id="285" r:id="rId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0"/>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0"/>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 xmlns:p15="http://schemas.microsoft.com/office/powerpoint/2012/main">
        <p15:guide id="1" orient="horz" pos="720">
          <p15:clr>
            <a:srgbClr val="A4A3A4"/>
          </p15:clr>
        </p15:guide>
        <p15:guide id="2" pos="9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0"/>
    <a:srgbClr val="1C3050"/>
    <a:srgbClr val="657D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144" d="100"/>
          <a:sy n="144" d="100"/>
        </p:scale>
        <p:origin x="-1760" y="-112"/>
      </p:cViewPr>
      <p:guideLst>
        <p:guide orient="horz" pos="720"/>
        <p:guide pos="95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1AD1B3F-DFD4-634B-A7B1-58368B81EE70}" type="datetimeFigureOut">
              <a:rPr lang="en-US"/>
              <a:pPr/>
              <a:t>2015-05-20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4A2C190-2EAF-4849-AC1D-CF73DDDC148A}" type="slidenum">
              <a:rPr lang="en-US"/>
              <a:pPr/>
              <a:t>‹#›</a:t>
            </a:fld>
            <a:endParaRPr lang="en-US"/>
          </a:p>
        </p:txBody>
      </p:sp>
    </p:spTree>
    <p:extLst>
      <p:ext uri="{BB962C8B-B14F-4D97-AF65-F5344CB8AC3E}">
        <p14:creationId xmlns:p14="http://schemas.microsoft.com/office/powerpoint/2010/main" val="18450722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Great Trek of 1922, UBC</a:t>
            </a:r>
            <a:r>
              <a:rPr lang="en-US" baseline="0" dirty="0" smtClean="0"/>
              <a:t> students helped to convince the provincial government to open the Point Grey campus. On October 28</a:t>
            </a:r>
            <a:r>
              <a:rPr lang="en-US" baseline="30000" dirty="0" smtClean="0"/>
              <a:t>th</a:t>
            </a:r>
            <a:r>
              <a:rPr lang="en-US" baseline="0" dirty="0" smtClean="0"/>
              <a:t>, almost 1,200 students with floats, bands and banners marched through downtown Vancouver and on to the Point Grey campus. Students climbed the unfinished infrastructure of the Science Building and hung their banners, then formed a “UBC” on the ground as a symbolic gesture to lay claim to the unfished campus. T</a:t>
            </a:r>
            <a:r>
              <a:rPr lang="en-US" sz="1200" b="0" i="0" kern="1200" dirty="0" smtClean="0">
                <a:solidFill>
                  <a:schemeClr val="tx1"/>
                </a:solidFill>
                <a:effectLst/>
                <a:latin typeface="+mn-lt"/>
                <a:ea typeface="ＭＳ Ｐゴシック" charset="0"/>
                <a:cs typeface="+mn-cs"/>
              </a:rPr>
              <a:t>he activities of the students in undertaking an intensive public-awareness campaign helped to promote a better understanding of the goals and functions of the University amongst British Columbians. (Taken from http://www.library.ubc.ca/archives/humble.html)</a:t>
            </a:r>
            <a:endParaRPr lang="en-US" dirty="0"/>
          </a:p>
        </p:txBody>
      </p:sp>
      <p:sp>
        <p:nvSpPr>
          <p:cNvPr id="4" name="Slide Number Placeholder 3"/>
          <p:cNvSpPr>
            <a:spLocks noGrp="1"/>
          </p:cNvSpPr>
          <p:nvPr>
            <p:ph type="sldNum" sz="quarter" idx="10"/>
          </p:nvPr>
        </p:nvSpPr>
        <p:spPr/>
        <p:txBody>
          <a:bodyPr/>
          <a:lstStyle/>
          <a:p>
            <a:fld id="{14A2C190-2EAF-4849-AC1D-CF73DDDC148A}" type="slidenum">
              <a:rPr lang="en-US" smtClean="0"/>
              <a:pPr/>
              <a:t>2</a:t>
            </a:fld>
            <a:endParaRPr lang="en-US"/>
          </a:p>
        </p:txBody>
      </p:sp>
    </p:spTree>
    <p:extLst>
      <p:ext uri="{BB962C8B-B14F-4D97-AF65-F5344CB8AC3E}">
        <p14:creationId xmlns:p14="http://schemas.microsoft.com/office/powerpoint/2010/main" val="2236952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5C%5Clocalhost%5CUsers%5Canngoncalves%5CDesktop%5CUBC%20PPT%20Templates%20explore%5Cgraphic%20objects%5Cshield.png" TargetMode="External"/><Relationship Id="rId4" Type="http://schemas.openxmlformats.org/officeDocument/2006/relationships/image" Target="../media/image2.png"/><Relationship Id="rId5" Type="http://schemas.openxmlformats.org/officeDocument/2006/relationships/image" Target="file://localhost/%5C%5Clocalhost%5CUsers%5Canngoncalves%5CDesktop%5CUBC%20PPT%20Templates%20explore%5Cgraphic%20objects%5CPOM.png" TargetMode="External"/><Relationship Id="rId6" Type="http://schemas.openxmlformats.org/officeDocument/2006/relationships/image" Target="../media/image3.png"/><Relationship Id="rId7" Type="http://schemas.openxmlformats.org/officeDocument/2006/relationships/image" Target="file://localhost/%5C%5Clocalhost%5CUsers%5Canngoncalves%5CDesktop%5CUBC%20PPT%20Templates%20explore%5Cgraphic%20objects%5CtheUofBC.png" TargetMode="External"/><Relationship Id="rId8" Type="http://schemas.openxmlformats.org/officeDocument/2006/relationships/image" Target="../media/image4.jpeg"/><Relationship Id="rId9" Type="http://schemas.openxmlformats.org/officeDocument/2006/relationships/image" Target="file://localhost/%5C%5Clocalhost%5CUsers%5Canngoncalves%5CDesktop%5CUBC%20PPT%20Templates%20explore%5CUBC_Cliff_Tritone_annedit.jpg" TargetMode="External"/><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BC Brand Image - Vancouver">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0" y="5946775"/>
            <a:ext cx="9220200" cy="911225"/>
            <a:chOff x="0" y="0"/>
            <a:chExt cx="9220200" cy="911225"/>
          </a:xfrm>
        </p:grpSpPr>
        <p:sp>
          <p:nvSpPr>
            <p:cNvPr id="3" name="Rectangle 2"/>
            <p:cNvSpPr/>
            <p:nvPr userDrawn="1"/>
          </p:nvSpPr>
          <p:spPr bwMode="auto">
            <a:xfrm>
              <a:off x="0" y="0"/>
              <a:ext cx="763588" cy="9112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 </a:t>
              </a:r>
            </a:p>
          </p:txBody>
        </p:sp>
        <p:sp>
          <p:nvSpPr>
            <p:cNvPr id="4" name="Rectangle 3"/>
            <p:cNvSpPr/>
            <p:nvPr userDrawn="1"/>
          </p:nvSpPr>
          <p:spPr bwMode="auto">
            <a:xfrm>
              <a:off x="808038" y="0"/>
              <a:ext cx="1511300" cy="9112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 </a:t>
              </a:r>
            </a:p>
          </p:txBody>
        </p:sp>
        <p:sp>
          <p:nvSpPr>
            <p:cNvPr id="5" name="Rectangle 4"/>
            <p:cNvSpPr/>
            <p:nvPr userDrawn="1"/>
          </p:nvSpPr>
          <p:spPr bwMode="auto">
            <a:xfrm>
              <a:off x="2363788" y="0"/>
              <a:ext cx="6856412" cy="9112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 </a:t>
              </a:r>
            </a:p>
          </p:txBody>
        </p:sp>
        <p:pic>
          <p:nvPicPr>
            <p:cNvPr id="6"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013" y="185738"/>
              <a:ext cx="314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30288" y="215900"/>
              <a:ext cx="895350"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0" y="241300"/>
              <a:ext cx="2176463"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UBC_Cliff_Tritone_annedit.jpg" descr="/Users/anngoncalves/Desktop/UBC PPT Templates explore/UBC_Cliff_Tritone_annedit.jpg"/>
          <p:cNvPicPr>
            <a:picLocks noChangeAspect="1"/>
          </p:cNvPicPr>
          <p:nvPr userDrawn="1"/>
        </p:nvPicPr>
        <p:blipFill>
          <a:blip r:embed="rId8" r:link="rId9">
            <a:extLst>
              <a:ext uri="{28A0092B-C50C-407E-A947-70E740481C1C}">
                <a14:useLocalDpi xmlns:a14="http://schemas.microsoft.com/office/drawing/2010/main" val="0"/>
              </a:ext>
            </a:extLst>
          </a:blip>
          <a:srcRect l="9158" t="2914" r="19727" b="2914"/>
          <a:stretch>
            <a:fillRect/>
          </a:stretch>
        </p:blipFill>
        <p:spPr bwMode="auto">
          <a:xfrm>
            <a:off x="0" y="-19050"/>
            <a:ext cx="9228138" cy="590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37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 Title - B">
    <p:spTree>
      <p:nvGrpSpPr>
        <p:cNvPr id="1" name=""/>
        <p:cNvGrpSpPr/>
        <p:nvPr/>
      </p:nvGrpSpPr>
      <p:grpSpPr>
        <a:xfrm>
          <a:off x="0" y="0"/>
          <a:ext cx="0" cy="0"/>
          <a:chOff x="0" y="0"/>
          <a:chExt cx="0" cy="0"/>
        </a:xfrm>
      </p:grpSpPr>
      <p:pic>
        <p:nvPicPr>
          <p:cNvPr id="7" name="Picture 8" descr="Picture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solidFill>
            <a:srgbClr val="00204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 Placeholder 11"/>
          <p:cNvSpPr>
            <a:spLocks noGrp="1"/>
          </p:cNvSpPr>
          <p:nvPr>
            <p:ph type="body" sz="quarter" idx="10"/>
          </p:nvPr>
        </p:nvSpPr>
        <p:spPr>
          <a:xfrm>
            <a:off x="1404865" y="1126068"/>
            <a:ext cx="7314109"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rgbClr val="FFFFFF"/>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p:txBody>
      </p:sp>
      <p:sp>
        <p:nvSpPr>
          <p:cNvPr id="13" name="Text Placeholder 16"/>
          <p:cNvSpPr>
            <a:spLocks noGrp="1"/>
          </p:cNvSpPr>
          <p:nvPr>
            <p:ph type="body" sz="quarter" idx="13"/>
          </p:nvPr>
        </p:nvSpPr>
        <p:spPr>
          <a:xfrm>
            <a:off x="1404865" y="1986643"/>
            <a:ext cx="7309534" cy="625928"/>
          </a:xfrm>
          <a:prstGeom prst="rect">
            <a:avLst/>
          </a:prstGeom>
        </p:spPr>
        <p:txBody>
          <a:bodyPr vert="horz" wrap="none" anchor="t"/>
          <a:lstStyle>
            <a:lvl1pPr>
              <a:buNone/>
              <a:defRPr sz="1800" b="1">
                <a:solidFill>
                  <a:schemeClr val="bg1"/>
                </a:solidFill>
                <a:latin typeface="Verdana"/>
                <a:cs typeface="Verdana"/>
              </a:defRPr>
            </a:lvl1pPr>
            <a:lvl2pPr>
              <a:buNone/>
              <a:defRPr sz="1800" b="1">
                <a:solidFill>
                  <a:schemeClr val="bg1"/>
                </a:solidFill>
                <a:latin typeface="Verdana"/>
                <a:cs typeface="Verdana"/>
              </a:defRPr>
            </a:lvl2pPr>
            <a:lvl3pPr>
              <a:buNone/>
              <a:defRPr sz="1800" b="1">
                <a:solidFill>
                  <a:schemeClr val="bg1"/>
                </a:solidFill>
                <a:latin typeface="Verdana"/>
                <a:cs typeface="Verdana"/>
              </a:defRPr>
            </a:lvl3pPr>
            <a:lvl4pPr>
              <a:buNone/>
              <a:defRPr sz="1800" b="1">
                <a:solidFill>
                  <a:schemeClr val="bg1"/>
                </a:solidFill>
                <a:latin typeface="Verdana"/>
                <a:cs typeface="Verdana"/>
              </a:defRPr>
            </a:lvl4pPr>
            <a:lvl5pPr>
              <a:buNone/>
              <a:defRPr sz="1800" b="1">
                <a:solidFill>
                  <a:schemeClr val="bg1"/>
                </a:solidFill>
                <a:latin typeface="Verdana"/>
                <a:cs typeface="Verdana"/>
              </a:defRPr>
            </a:lvl5pPr>
          </a:lstStyle>
          <a:p>
            <a:pPr lvl="0"/>
            <a:r>
              <a:rPr lang="en-US" smtClean="0"/>
              <a:t>Click to edit Master text styles</a:t>
            </a:r>
          </a:p>
        </p:txBody>
      </p:sp>
      <p:sp>
        <p:nvSpPr>
          <p:cNvPr id="14" name="Text Placeholder 23"/>
          <p:cNvSpPr>
            <a:spLocks noGrp="1"/>
          </p:cNvSpPr>
          <p:nvPr>
            <p:ph type="body" sz="quarter" idx="16"/>
          </p:nvPr>
        </p:nvSpPr>
        <p:spPr>
          <a:xfrm>
            <a:off x="1404865" y="2621188"/>
            <a:ext cx="7301596" cy="408669"/>
          </a:xfrm>
          <a:prstGeom prst="rect">
            <a:avLst/>
          </a:prstGeom>
        </p:spPr>
        <p:txBody>
          <a:bodyPr vert="horz" wrap="none"/>
          <a:lstStyle>
            <a:lvl1pPr>
              <a:spcAft>
                <a:spcPts val="3000"/>
              </a:spcAft>
              <a:buNone/>
              <a:defRPr sz="1800" baseline="0">
                <a:solidFill>
                  <a:schemeClr val="bg1"/>
                </a:solidFill>
                <a:latin typeface="Verdana"/>
                <a:cs typeface="Verdana"/>
              </a:defRPr>
            </a:lvl1pPr>
            <a:lvl2pPr algn="dist">
              <a:buNone/>
              <a:defRPr sz="1800">
                <a:latin typeface="Verdana"/>
                <a:cs typeface="Verdana"/>
              </a:defRPr>
            </a:lvl2pPr>
            <a:lvl3pPr algn="dist">
              <a:buNone/>
              <a:defRPr sz="1800">
                <a:latin typeface="Verdana"/>
                <a:cs typeface="Verdana"/>
              </a:defRPr>
            </a:lvl3pPr>
            <a:lvl4pPr algn="dist">
              <a:buNone/>
              <a:defRPr sz="1800">
                <a:latin typeface="Verdana"/>
                <a:cs typeface="Verdana"/>
              </a:defRPr>
            </a:lvl4pPr>
            <a:lvl5pPr algn="dist">
              <a:buNone/>
              <a:defRPr sz="1800">
                <a:latin typeface="Verdana"/>
                <a:cs typeface="Verdana"/>
              </a:defRPr>
            </a:lvl5pPr>
          </a:lstStyle>
          <a:p>
            <a:pPr lvl="0"/>
            <a:r>
              <a:rPr lang="en-US" smtClean="0"/>
              <a:t>Click to edit Master text styles</a:t>
            </a:r>
          </a:p>
        </p:txBody>
      </p:sp>
      <p:sp>
        <p:nvSpPr>
          <p:cNvPr id="15" name="Text Placeholder 23"/>
          <p:cNvSpPr>
            <a:spLocks noGrp="1"/>
          </p:cNvSpPr>
          <p:nvPr>
            <p:ph type="body" sz="quarter" idx="17"/>
          </p:nvPr>
        </p:nvSpPr>
        <p:spPr>
          <a:xfrm>
            <a:off x="1404865" y="3046193"/>
            <a:ext cx="7301596" cy="410029"/>
          </a:xfrm>
          <a:prstGeom prst="rect">
            <a:avLst/>
          </a:prstGeom>
        </p:spPr>
        <p:txBody>
          <a:bodyPr vert="horz" wrap="none"/>
          <a:lstStyle>
            <a:lvl1pPr>
              <a:spcAft>
                <a:spcPts val="3000"/>
              </a:spcAft>
              <a:buNone/>
              <a:defRPr sz="1800" baseline="0">
                <a:solidFill>
                  <a:schemeClr val="bg1"/>
                </a:solidFill>
                <a:latin typeface="Verdana"/>
                <a:cs typeface="Verdana"/>
              </a:defRPr>
            </a:lvl1pPr>
            <a:lvl2pPr algn="dist">
              <a:buNone/>
              <a:defRPr sz="1800">
                <a:latin typeface="Verdana"/>
                <a:cs typeface="Verdana"/>
              </a:defRPr>
            </a:lvl2pPr>
            <a:lvl3pPr algn="dist">
              <a:buNone/>
              <a:defRPr sz="1800">
                <a:latin typeface="Verdana"/>
                <a:cs typeface="Verdana"/>
              </a:defRPr>
            </a:lvl3pPr>
            <a:lvl4pPr algn="dist">
              <a:buNone/>
              <a:defRPr sz="1800">
                <a:latin typeface="Verdana"/>
                <a:cs typeface="Verdana"/>
              </a:defRPr>
            </a:lvl4pPr>
            <a:lvl5pPr algn="dist">
              <a:buNone/>
              <a:defRPr sz="1800">
                <a:latin typeface="Verdana"/>
                <a:cs typeface="Verdana"/>
              </a:defRPr>
            </a:lvl5pPr>
          </a:lstStyle>
          <a:p>
            <a:pPr lvl="0"/>
            <a:r>
              <a:rPr lang="en-US" smtClean="0"/>
              <a:t>Click to edit Master text styles</a:t>
            </a:r>
          </a:p>
        </p:txBody>
      </p:sp>
      <p:sp>
        <p:nvSpPr>
          <p:cNvPr id="16" name="Text Placeholder 23"/>
          <p:cNvSpPr>
            <a:spLocks noGrp="1"/>
          </p:cNvSpPr>
          <p:nvPr>
            <p:ph type="body" sz="quarter" idx="18"/>
          </p:nvPr>
        </p:nvSpPr>
        <p:spPr>
          <a:xfrm>
            <a:off x="1404865" y="3465286"/>
            <a:ext cx="7301596" cy="429029"/>
          </a:xfrm>
          <a:prstGeom prst="rect">
            <a:avLst/>
          </a:prstGeom>
        </p:spPr>
        <p:txBody>
          <a:bodyPr vert="horz" wrap="none"/>
          <a:lstStyle>
            <a:lvl1pPr>
              <a:spcAft>
                <a:spcPts val="3000"/>
              </a:spcAft>
              <a:buNone/>
              <a:defRPr sz="1800" baseline="0">
                <a:solidFill>
                  <a:schemeClr val="bg1"/>
                </a:solidFill>
                <a:latin typeface="Verdana"/>
                <a:cs typeface="Verdana"/>
              </a:defRPr>
            </a:lvl1pPr>
            <a:lvl2pPr algn="dist">
              <a:buNone/>
              <a:defRPr sz="1800">
                <a:latin typeface="Verdana"/>
                <a:cs typeface="Verdana"/>
              </a:defRPr>
            </a:lvl2pPr>
            <a:lvl3pPr algn="dist">
              <a:buNone/>
              <a:defRPr sz="1800">
                <a:latin typeface="Verdana"/>
                <a:cs typeface="Verdana"/>
              </a:defRPr>
            </a:lvl3pPr>
            <a:lvl4pPr algn="dist">
              <a:buNone/>
              <a:defRPr sz="1800">
                <a:latin typeface="Verdana"/>
                <a:cs typeface="Verdana"/>
              </a:defRPr>
            </a:lvl4pPr>
            <a:lvl5pPr algn="dist">
              <a:buNone/>
              <a:defRPr sz="1800">
                <a:latin typeface="Verdana"/>
                <a:cs typeface="Verdana"/>
              </a:defRPr>
            </a:lvl5pPr>
          </a:lstStyle>
          <a:p>
            <a:pPr lvl="0"/>
            <a:r>
              <a:rPr lang="en-US" smtClean="0"/>
              <a:t>Click to edit Master text styles</a:t>
            </a:r>
          </a:p>
        </p:txBody>
      </p:sp>
    </p:spTree>
    <p:extLst>
      <p:ext uri="{BB962C8B-B14F-4D97-AF65-F5344CB8AC3E}">
        <p14:creationId xmlns:p14="http://schemas.microsoft.com/office/powerpoint/2010/main" val="371382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Title-BG">
    <p:spTree>
      <p:nvGrpSpPr>
        <p:cNvPr id="1" name=""/>
        <p:cNvGrpSpPr/>
        <p:nvPr/>
      </p:nvGrpSpPr>
      <p:grpSpPr>
        <a:xfrm>
          <a:off x="0" y="0"/>
          <a:ext cx="0" cy="0"/>
          <a:chOff x="0" y="0"/>
          <a:chExt cx="0" cy="0"/>
        </a:xfrm>
      </p:grpSpPr>
      <p:pic>
        <p:nvPicPr>
          <p:cNvPr id="7" name="Picture 1" descr="UBC_Footer_BG.pdf"/>
          <p:cNvPicPr>
            <a:picLocks noChangeAspect="1"/>
          </p:cNvPicPr>
          <p:nvPr userDrawn="1"/>
        </p:nvPicPr>
        <p:blipFill>
          <a:blip r:embed="rId2">
            <a:extLst>
              <a:ext uri="{28A0092B-C50C-407E-A947-70E740481C1C}">
                <a14:useLocalDpi xmlns:a14="http://schemas.microsoft.com/office/drawing/2010/main" val="0"/>
              </a:ext>
            </a:extLst>
          </a:blip>
          <a:srcRect b="22363"/>
          <a:stretch>
            <a:fillRect/>
          </a:stretch>
        </p:blipFill>
        <p:spPr bwMode="auto">
          <a:xfrm>
            <a:off x="-17463" y="-17463"/>
            <a:ext cx="9174163"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1"/>
          <p:cNvSpPr>
            <a:spLocks noGrp="1"/>
          </p:cNvSpPr>
          <p:nvPr>
            <p:ph type="body" sz="quarter" idx="10"/>
          </p:nvPr>
        </p:nvSpPr>
        <p:spPr>
          <a:xfrm>
            <a:off x="1404865" y="1126068"/>
            <a:ext cx="7314109"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rgbClr val="FFFFFF"/>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p:txBody>
      </p:sp>
      <p:sp>
        <p:nvSpPr>
          <p:cNvPr id="16" name="Text Placeholder 16"/>
          <p:cNvSpPr>
            <a:spLocks noGrp="1"/>
          </p:cNvSpPr>
          <p:nvPr>
            <p:ph type="body" sz="quarter" idx="13"/>
          </p:nvPr>
        </p:nvSpPr>
        <p:spPr>
          <a:xfrm>
            <a:off x="1404865" y="1986643"/>
            <a:ext cx="7309534" cy="625928"/>
          </a:xfrm>
          <a:prstGeom prst="rect">
            <a:avLst/>
          </a:prstGeom>
        </p:spPr>
        <p:txBody>
          <a:bodyPr vert="horz" wrap="none" anchor="t"/>
          <a:lstStyle>
            <a:lvl1pPr>
              <a:buNone/>
              <a:defRPr sz="1800" b="1">
                <a:solidFill>
                  <a:schemeClr val="bg1"/>
                </a:solidFill>
                <a:latin typeface="Verdana"/>
                <a:cs typeface="Verdana"/>
              </a:defRPr>
            </a:lvl1pPr>
            <a:lvl2pPr>
              <a:buNone/>
              <a:defRPr sz="1800" b="1">
                <a:solidFill>
                  <a:schemeClr val="bg1"/>
                </a:solidFill>
                <a:latin typeface="Verdana"/>
                <a:cs typeface="Verdana"/>
              </a:defRPr>
            </a:lvl2pPr>
            <a:lvl3pPr>
              <a:buNone/>
              <a:defRPr sz="1800" b="1">
                <a:solidFill>
                  <a:schemeClr val="bg1"/>
                </a:solidFill>
                <a:latin typeface="Verdana"/>
                <a:cs typeface="Verdana"/>
              </a:defRPr>
            </a:lvl3pPr>
            <a:lvl4pPr>
              <a:buNone/>
              <a:defRPr sz="1800" b="1">
                <a:solidFill>
                  <a:schemeClr val="bg1"/>
                </a:solidFill>
                <a:latin typeface="Verdana"/>
                <a:cs typeface="Verdana"/>
              </a:defRPr>
            </a:lvl4pPr>
            <a:lvl5pPr>
              <a:buNone/>
              <a:defRPr sz="1800" b="1">
                <a:solidFill>
                  <a:schemeClr val="bg1"/>
                </a:solidFill>
                <a:latin typeface="Verdana"/>
                <a:cs typeface="Verdana"/>
              </a:defRPr>
            </a:lvl5pPr>
          </a:lstStyle>
          <a:p>
            <a:pPr lvl="0"/>
            <a:r>
              <a:rPr lang="en-US" smtClean="0"/>
              <a:t>Click to edit Master text styles</a:t>
            </a:r>
          </a:p>
        </p:txBody>
      </p:sp>
      <p:sp>
        <p:nvSpPr>
          <p:cNvPr id="17" name="Text Placeholder 23"/>
          <p:cNvSpPr>
            <a:spLocks noGrp="1"/>
          </p:cNvSpPr>
          <p:nvPr>
            <p:ph type="body" sz="quarter" idx="16"/>
          </p:nvPr>
        </p:nvSpPr>
        <p:spPr>
          <a:xfrm>
            <a:off x="1404865" y="2621188"/>
            <a:ext cx="7301596" cy="408669"/>
          </a:xfrm>
          <a:prstGeom prst="rect">
            <a:avLst/>
          </a:prstGeom>
        </p:spPr>
        <p:txBody>
          <a:bodyPr vert="horz" wrap="none"/>
          <a:lstStyle>
            <a:lvl1pPr>
              <a:spcAft>
                <a:spcPts val="3000"/>
              </a:spcAft>
              <a:buNone/>
              <a:defRPr sz="1800" baseline="0">
                <a:solidFill>
                  <a:schemeClr val="bg1"/>
                </a:solidFill>
                <a:latin typeface="Verdana"/>
                <a:cs typeface="Verdana"/>
              </a:defRPr>
            </a:lvl1pPr>
            <a:lvl2pPr algn="dist">
              <a:buNone/>
              <a:defRPr sz="1800">
                <a:latin typeface="Verdana"/>
                <a:cs typeface="Verdana"/>
              </a:defRPr>
            </a:lvl2pPr>
            <a:lvl3pPr algn="dist">
              <a:buNone/>
              <a:defRPr sz="1800">
                <a:latin typeface="Verdana"/>
                <a:cs typeface="Verdana"/>
              </a:defRPr>
            </a:lvl3pPr>
            <a:lvl4pPr algn="dist">
              <a:buNone/>
              <a:defRPr sz="1800">
                <a:latin typeface="Verdana"/>
                <a:cs typeface="Verdana"/>
              </a:defRPr>
            </a:lvl4pPr>
            <a:lvl5pPr algn="dist">
              <a:buNone/>
              <a:defRPr sz="1800">
                <a:latin typeface="Verdana"/>
                <a:cs typeface="Verdana"/>
              </a:defRPr>
            </a:lvl5pPr>
          </a:lstStyle>
          <a:p>
            <a:pPr lvl="0"/>
            <a:r>
              <a:rPr lang="en-US" dirty="0" smtClean="0"/>
              <a:t>Click to edit Master text styles</a:t>
            </a:r>
          </a:p>
        </p:txBody>
      </p:sp>
      <p:sp>
        <p:nvSpPr>
          <p:cNvPr id="18" name="Text Placeholder 23"/>
          <p:cNvSpPr>
            <a:spLocks noGrp="1"/>
          </p:cNvSpPr>
          <p:nvPr>
            <p:ph type="body" sz="quarter" idx="17"/>
          </p:nvPr>
        </p:nvSpPr>
        <p:spPr>
          <a:xfrm>
            <a:off x="1404865" y="3046193"/>
            <a:ext cx="7301596" cy="410029"/>
          </a:xfrm>
          <a:prstGeom prst="rect">
            <a:avLst/>
          </a:prstGeom>
        </p:spPr>
        <p:txBody>
          <a:bodyPr vert="horz" wrap="none"/>
          <a:lstStyle>
            <a:lvl1pPr>
              <a:spcAft>
                <a:spcPts val="3000"/>
              </a:spcAft>
              <a:buNone/>
              <a:defRPr sz="1800" baseline="0">
                <a:solidFill>
                  <a:schemeClr val="bg1"/>
                </a:solidFill>
                <a:latin typeface="Verdana"/>
                <a:cs typeface="Verdana"/>
              </a:defRPr>
            </a:lvl1pPr>
            <a:lvl2pPr algn="dist">
              <a:buNone/>
              <a:defRPr sz="1800">
                <a:latin typeface="Verdana"/>
                <a:cs typeface="Verdana"/>
              </a:defRPr>
            </a:lvl2pPr>
            <a:lvl3pPr algn="dist">
              <a:buNone/>
              <a:defRPr sz="1800">
                <a:latin typeface="Verdana"/>
                <a:cs typeface="Verdana"/>
              </a:defRPr>
            </a:lvl3pPr>
            <a:lvl4pPr algn="dist">
              <a:buNone/>
              <a:defRPr sz="1800">
                <a:latin typeface="Verdana"/>
                <a:cs typeface="Verdana"/>
              </a:defRPr>
            </a:lvl4pPr>
            <a:lvl5pPr algn="dist">
              <a:buNone/>
              <a:defRPr sz="1800">
                <a:latin typeface="Verdana"/>
                <a:cs typeface="Verdana"/>
              </a:defRPr>
            </a:lvl5pPr>
          </a:lstStyle>
          <a:p>
            <a:pPr lvl="0"/>
            <a:r>
              <a:rPr lang="en-US" smtClean="0"/>
              <a:t>Click to edit Master text styles</a:t>
            </a:r>
          </a:p>
        </p:txBody>
      </p:sp>
      <p:sp>
        <p:nvSpPr>
          <p:cNvPr id="19" name="Text Placeholder 23"/>
          <p:cNvSpPr>
            <a:spLocks noGrp="1"/>
          </p:cNvSpPr>
          <p:nvPr>
            <p:ph type="body" sz="quarter" idx="18"/>
          </p:nvPr>
        </p:nvSpPr>
        <p:spPr>
          <a:xfrm>
            <a:off x="1404865" y="3465286"/>
            <a:ext cx="7301596" cy="429029"/>
          </a:xfrm>
          <a:prstGeom prst="rect">
            <a:avLst/>
          </a:prstGeom>
        </p:spPr>
        <p:txBody>
          <a:bodyPr vert="horz" wrap="none"/>
          <a:lstStyle>
            <a:lvl1pPr>
              <a:spcAft>
                <a:spcPts val="3000"/>
              </a:spcAft>
              <a:buNone/>
              <a:defRPr sz="1800" baseline="0">
                <a:solidFill>
                  <a:schemeClr val="bg1"/>
                </a:solidFill>
                <a:latin typeface="Verdana"/>
                <a:cs typeface="Verdana"/>
              </a:defRPr>
            </a:lvl1pPr>
            <a:lvl2pPr algn="dist">
              <a:buNone/>
              <a:defRPr sz="1800">
                <a:latin typeface="Verdana"/>
                <a:cs typeface="Verdana"/>
              </a:defRPr>
            </a:lvl2pPr>
            <a:lvl3pPr algn="dist">
              <a:buNone/>
              <a:defRPr sz="1800">
                <a:latin typeface="Verdana"/>
                <a:cs typeface="Verdana"/>
              </a:defRPr>
            </a:lvl3pPr>
            <a:lvl4pPr algn="dist">
              <a:buNone/>
              <a:defRPr sz="1800">
                <a:latin typeface="Verdana"/>
                <a:cs typeface="Verdana"/>
              </a:defRPr>
            </a:lvl4pPr>
            <a:lvl5pPr algn="dist">
              <a:buNone/>
              <a:defRPr sz="1800">
                <a:latin typeface="Verdana"/>
                <a:cs typeface="Verdana"/>
              </a:defRPr>
            </a:lvl5pPr>
          </a:lstStyle>
          <a:p>
            <a:pPr lvl="0"/>
            <a:r>
              <a:rPr lang="en-US" smtClean="0"/>
              <a:t>Click to edit Master text styles</a:t>
            </a:r>
          </a:p>
        </p:txBody>
      </p:sp>
    </p:spTree>
    <p:extLst>
      <p:ext uri="{BB962C8B-B14F-4D97-AF65-F5344CB8AC3E}">
        <p14:creationId xmlns:p14="http://schemas.microsoft.com/office/powerpoint/2010/main" val="19783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Divider-Generic-G">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7463" y="-17463"/>
            <a:ext cx="9178926" cy="6892926"/>
          </a:xfrm>
          <a:prstGeom prst="rect">
            <a:avLst/>
          </a:prstGeom>
          <a:solidFill>
            <a:srgbClr val="496B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 name="Text Placeholder 11"/>
          <p:cNvSpPr>
            <a:spLocks noGrp="1"/>
          </p:cNvSpPr>
          <p:nvPr>
            <p:ph type="body" sz="quarter" idx="10"/>
          </p:nvPr>
        </p:nvSpPr>
        <p:spPr>
          <a:xfrm>
            <a:off x="1404865" y="1126068"/>
            <a:ext cx="7314109"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rgbClr val="FFFFFF"/>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p:txBody>
      </p:sp>
    </p:spTree>
    <p:extLst>
      <p:ext uri="{BB962C8B-B14F-4D97-AF65-F5344CB8AC3E}">
        <p14:creationId xmlns:p14="http://schemas.microsoft.com/office/powerpoint/2010/main" val="277856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6" y="1126068"/>
            <a:ext cx="7314109"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smtClean="0"/>
              <a:t>Click to edit Master text styles</a:t>
            </a:r>
          </a:p>
        </p:txBody>
      </p:sp>
      <p:sp>
        <p:nvSpPr>
          <p:cNvPr id="8" name="Text Placeholder 12"/>
          <p:cNvSpPr>
            <a:spLocks noGrp="1"/>
          </p:cNvSpPr>
          <p:nvPr>
            <p:ph type="body" sz="quarter" idx="14"/>
          </p:nvPr>
        </p:nvSpPr>
        <p:spPr>
          <a:xfrm>
            <a:off x="1413689" y="2613025"/>
            <a:ext cx="7308850" cy="2671763"/>
          </a:xfrm>
          <a:prstGeom prst="rect">
            <a:avLst/>
          </a:prstGeom>
        </p:spPr>
        <p:txBody>
          <a:bodyPr vert="horz"/>
          <a:lstStyle>
            <a:lvl1pPr marL="0" marR="0" indent="0" algn="l" defTabSz="914400" rtl="0" eaLnBrk="1" fontAlgn="auto" latinLnBrk="0" hangingPunct="1">
              <a:lnSpc>
                <a:spcPts val="3000"/>
              </a:lnSpc>
              <a:spcBef>
                <a:spcPts val="0"/>
              </a:spcBef>
              <a:spcAft>
                <a:spcPts val="0"/>
              </a:spcAft>
              <a:buClrTx/>
              <a:buSzTx/>
              <a:buFont typeface="Arial" pitchFamily="34" charset="0"/>
              <a:buNone/>
              <a:tabLst/>
              <a:defRPr sz="1800" baseline="0">
                <a:solidFill>
                  <a:srgbClr val="0C2344"/>
                </a:solidFill>
                <a:latin typeface="Verdana"/>
                <a:cs typeface="Verdana"/>
              </a:defRPr>
            </a:lvl1pPr>
            <a:lvl2pPr>
              <a:buNone/>
              <a:defRPr sz="1800" baseline="0">
                <a:solidFill>
                  <a:srgbClr val="0C2344"/>
                </a:solidFill>
                <a:latin typeface="Verdana"/>
                <a:cs typeface="Verdana"/>
              </a:defRPr>
            </a:lvl2pPr>
            <a:lvl3pPr>
              <a:buNone/>
              <a:defRPr sz="1800">
                <a:latin typeface="Verdana"/>
                <a:cs typeface="Verdana"/>
              </a:defRPr>
            </a:lvl3pPr>
          </a:lstStyle>
          <a:p>
            <a:pPr lvl="0"/>
            <a:r>
              <a:rPr lang="en-US" noProof="0" dirty="0" smtClean="0"/>
              <a:t>Click to edit Master text styles</a:t>
            </a:r>
          </a:p>
          <a:p>
            <a:pPr lvl="1"/>
            <a:r>
              <a:rPr lang="en-US" noProof="0" dirty="0" smtClean="0"/>
              <a:t>Second level</a:t>
            </a:r>
          </a:p>
        </p:txBody>
      </p:sp>
      <p:sp>
        <p:nvSpPr>
          <p:cNvPr id="9" name="Text Placeholder 14"/>
          <p:cNvSpPr>
            <a:spLocks noGrp="1"/>
          </p:cNvSpPr>
          <p:nvPr>
            <p:ph type="body" sz="quarter" idx="15"/>
          </p:nvPr>
        </p:nvSpPr>
        <p:spPr>
          <a:xfrm>
            <a:off x="1413689" y="1858963"/>
            <a:ext cx="7308850" cy="754062"/>
          </a:xfrm>
          <a:prstGeom prst="rect">
            <a:avLst/>
          </a:prstGeom>
        </p:spPr>
        <p:txBody>
          <a:bodyPr vert="horz"/>
          <a:lstStyle>
            <a:lvl1pPr>
              <a:buNone/>
              <a:defRPr sz="1800" b="1" baseline="0">
                <a:solidFill>
                  <a:srgbClr val="0C2344"/>
                </a:solidFill>
                <a:latin typeface="Verdana"/>
                <a:cs typeface="Verdana"/>
              </a:defRPr>
            </a:lvl1pPr>
            <a:lvl2pPr>
              <a:buNone/>
              <a:defRPr sz="1800"/>
            </a:lvl2pPr>
            <a:lvl3pPr>
              <a:buNone/>
              <a:defRPr sz="1800"/>
            </a:lvl3pPr>
            <a:lvl4pPr>
              <a:buNone/>
              <a:defRPr sz="1800"/>
            </a:lvl4pPr>
            <a:lvl5pPr>
              <a:buNone/>
              <a:defRPr sz="1800"/>
            </a:lvl5pPr>
          </a:lstStyle>
          <a:p>
            <a:pPr lvl="0"/>
            <a:r>
              <a:rPr lang="en-US" dirty="0" smtClean="0"/>
              <a:t>Click to edit Master text styles</a:t>
            </a:r>
          </a:p>
        </p:txBody>
      </p:sp>
    </p:spTree>
    <p:extLst>
      <p:ext uri="{BB962C8B-B14F-4D97-AF65-F5344CB8AC3E}">
        <p14:creationId xmlns:p14="http://schemas.microsoft.com/office/powerpoint/2010/main" val="132995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Final">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7463" y="-17463"/>
            <a:ext cx="9248776" cy="6932613"/>
          </a:xfrm>
          <a:prstGeom prst="rect">
            <a:avLst/>
          </a:prstGeom>
          <a:solidFill>
            <a:srgbClr val="07203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 name="Picture 8" descr="s2u_r.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8763" y="2405063"/>
            <a:ext cx="66548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70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22A7C27-372E-4965-A604-2C039DAE0FF0}" type="datetimeFigureOut">
              <a:rPr lang="en-US" smtClean="0"/>
              <a:t>2015-05-20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EAD811D-C04A-4DD9-8D35-C5EA0C71C766}" type="slidenum">
              <a:rPr lang="en-US" smtClean="0"/>
              <a:t>‹#›</a:t>
            </a:fld>
            <a:endParaRPr lang="en-US" dirty="0"/>
          </a:p>
        </p:txBody>
      </p:sp>
    </p:spTree>
    <p:extLst>
      <p:ext uri="{BB962C8B-B14F-4D97-AF65-F5344CB8AC3E}">
        <p14:creationId xmlns:p14="http://schemas.microsoft.com/office/powerpoint/2010/main" val="1886696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file://localhost/%5C%5Clocalhost%5CUsers%5Canngoncalves%5CDesktop%5CUBC%20PPT%20Templates%20explore%5Cgraphic%20objects%5CPOM.png" TargetMode="External"/><Relationship Id="rId13" Type="http://schemas.openxmlformats.org/officeDocument/2006/relationships/image" Target="../media/image3.png"/><Relationship Id="rId14" Type="http://schemas.openxmlformats.org/officeDocument/2006/relationships/image" Target="file://localhost/%5C%5Clocalhost%5CUsers%5Canngoncalves%5CDesktop%5CUBC%20PPT%20Templates%20explore%5Cgraphic%20objects%5CtheUofBC.png"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file://localhost/%5C%5Clocalhost%5CUsers%5Canngoncalves%5CDesktop%5CUBC%20PPT%20Templates%20explore%5Cgraphic%20objects%5Cshiel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
          <p:cNvGrpSpPr>
            <a:grpSpLocks/>
          </p:cNvGrpSpPr>
          <p:nvPr userDrawn="1"/>
        </p:nvGrpSpPr>
        <p:grpSpPr bwMode="auto">
          <a:xfrm>
            <a:off x="0" y="5946775"/>
            <a:ext cx="9220200" cy="911225"/>
            <a:chOff x="0" y="0"/>
            <a:chExt cx="9220200" cy="911225"/>
          </a:xfrm>
        </p:grpSpPr>
        <p:sp>
          <p:nvSpPr>
            <p:cNvPr id="3" name="Rectangle 2"/>
            <p:cNvSpPr/>
            <p:nvPr userDrawn="1"/>
          </p:nvSpPr>
          <p:spPr bwMode="auto">
            <a:xfrm>
              <a:off x="0" y="0"/>
              <a:ext cx="763588" cy="9112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 </a:t>
              </a:r>
            </a:p>
          </p:txBody>
        </p:sp>
        <p:sp>
          <p:nvSpPr>
            <p:cNvPr id="4" name="Rectangle 3"/>
            <p:cNvSpPr/>
            <p:nvPr userDrawn="1"/>
          </p:nvSpPr>
          <p:spPr bwMode="auto">
            <a:xfrm>
              <a:off x="808038" y="0"/>
              <a:ext cx="1511300" cy="9112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 </a:t>
              </a:r>
            </a:p>
          </p:txBody>
        </p:sp>
        <p:sp>
          <p:nvSpPr>
            <p:cNvPr id="5" name="Rectangle 4"/>
            <p:cNvSpPr/>
            <p:nvPr userDrawn="1"/>
          </p:nvSpPr>
          <p:spPr bwMode="auto">
            <a:xfrm>
              <a:off x="2363788" y="0"/>
              <a:ext cx="6856412" cy="9112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 </a:t>
              </a:r>
            </a:p>
          </p:txBody>
        </p:sp>
        <p:pic>
          <p:nvPicPr>
            <p:cNvPr id="1030" name="shield.png" descr="/Users/anngoncalves/Desktop/UBC PPT Templates explore/graphic objects/shield.png"/>
            <p:cNvPicPr>
              <a:picLocks noChangeAspect="1"/>
            </p:cNvPicPr>
            <p:nvPr userDrawn="1"/>
          </p:nvPicPr>
          <p:blipFill>
            <a:blip r:embed="rId9" r:link="rId10">
              <a:extLst>
                <a:ext uri="{28A0092B-C50C-407E-A947-70E740481C1C}">
                  <a14:useLocalDpi xmlns:a14="http://schemas.microsoft.com/office/drawing/2010/main" val="0"/>
                </a:ext>
              </a:extLst>
            </a:blip>
            <a:srcRect/>
            <a:stretch>
              <a:fillRect/>
            </a:stretch>
          </p:blipFill>
          <p:spPr bwMode="auto">
            <a:xfrm>
              <a:off x="227013" y="185738"/>
              <a:ext cx="314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OM.png" descr="/Users/anngoncalves/Desktop/UBC PPT Templates explore/graphic objects/POM.png"/>
            <p:cNvPicPr>
              <a:picLocks noChangeAspect="1"/>
            </p:cNvPicPr>
            <p:nvPr userDrawn="1"/>
          </p:nvPicPr>
          <p:blipFill>
            <a:blip r:embed="rId11" r:link="rId12">
              <a:extLst>
                <a:ext uri="{28A0092B-C50C-407E-A947-70E740481C1C}">
                  <a14:useLocalDpi xmlns:a14="http://schemas.microsoft.com/office/drawing/2010/main" val="0"/>
                </a:ext>
              </a:extLst>
            </a:blip>
            <a:srcRect/>
            <a:stretch>
              <a:fillRect/>
            </a:stretch>
          </p:blipFill>
          <p:spPr bwMode="auto">
            <a:xfrm>
              <a:off x="1030288" y="215900"/>
              <a:ext cx="895350"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theUofBC.png" descr="/Users/anngoncalves/Desktop/UBC PPT Templates explore/graphic objects/theUofBC.png"/>
            <p:cNvPicPr>
              <a:picLocks noChangeAspect="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2578100" y="241300"/>
              <a:ext cx="2176463"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69" r:id="rId5"/>
    <p:sldLayoutId id="2147483774" r:id="rId6"/>
    <p:sldLayoutId id="2147483775" r:id="rId7"/>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04800" y="454492"/>
            <a:ext cx="7314109" cy="543076"/>
          </a:xfrm>
        </p:spPr>
        <p:txBody>
          <a:bodyPr/>
          <a:lstStyle/>
          <a:p>
            <a:r>
              <a:rPr lang="en-US" dirty="0" smtClean="0"/>
              <a:t>UBC History</a:t>
            </a:r>
            <a:endParaRPr lang="en-US" dirty="0"/>
          </a:p>
        </p:txBody>
      </p:sp>
      <p:sp>
        <p:nvSpPr>
          <p:cNvPr id="6" name="Text Placeholder 2"/>
          <p:cNvSpPr>
            <a:spLocks noGrp="1"/>
          </p:cNvSpPr>
          <p:nvPr>
            <p:ph type="body" sz="quarter" idx="14"/>
          </p:nvPr>
        </p:nvSpPr>
        <p:spPr>
          <a:xfrm>
            <a:off x="3048000" y="507500"/>
            <a:ext cx="7308850" cy="3445714"/>
          </a:xfrm>
        </p:spPr>
        <p:txBody>
          <a:bodyPr/>
          <a:lstStyle/>
          <a:p>
            <a:r>
              <a:rPr lang="en-US" sz="1300" b="1" dirty="0" smtClean="0"/>
              <a:t>The Great Trek </a:t>
            </a:r>
            <a:endParaRPr lang="en-US" sz="1300"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624" t="8356" r="6287"/>
          <a:stretch/>
        </p:blipFill>
        <p:spPr>
          <a:xfrm>
            <a:off x="3738069" y="3483723"/>
            <a:ext cx="5405931" cy="337427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 y="3483723"/>
            <a:ext cx="4017744" cy="3374277"/>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65" t="23902" r="-1624" b="27017"/>
          <a:stretch/>
        </p:blipFill>
        <p:spPr>
          <a:xfrm>
            <a:off x="-3313" y="0"/>
            <a:ext cx="9296400" cy="3483723"/>
          </a:xfrm>
          <a:prstGeom prst="rect">
            <a:avLst/>
          </a:prstGeom>
        </p:spPr>
      </p:pic>
      <p:sp>
        <p:nvSpPr>
          <p:cNvPr id="9" name="Rectangle 8"/>
          <p:cNvSpPr/>
          <p:nvPr/>
        </p:nvSpPr>
        <p:spPr bwMode="auto">
          <a:xfrm>
            <a:off x="-3313" y="3124199"/>
            <a:ext cx="9144001" cy="931023"/>
          </a:xfrm>
          <a:prstGeom prst="rect">
            <a:avLst/>
          </a:prstGeom>
          <a:solidFill>
            <a:srgbClr val="00366C">
              <a:alpha val="72000"/>
            </a:srgbClr>
          </a:solidFill>
          <a:ln w="12700"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b="1" baseline="-25000" dirty="0">
              <a:latin typeface="Arial" charset="0"/>
            </a:endParaRPr>
          </a:p>
        </p:txBody>
      </p:sp>
      <p:sp>
        <p:nvSpPr>
          <p:cNvPr id="8" name="Title 4"/>
          <p:cNvSpPr txBox="1">
            <a:spLocks/>
          </p:cNvSpPr>
          <p:nvPr/>
        </p:nvSpPr>
        <p:spPr bwMode="auto">
          <a:xfrm>
            <a:off x="231912" y="3352800"/>
            <a:ext cx="8759688" cy="457200"/>
          </a:xfrm>
          <a:prstGeom prst="rect">
            <a:avLst/>
          </a:prstGeom>
          <a:noFill/>
          <a:ln w="9525">
            <a:noFill/>
            <a:miter lim="800000"/>
            <a:headEnd/>
            <a:tailEnd/>
          </a:ln>
          <a:effectLst/>
        </p:spPr>
        <p:txBody>
          <a:bodyPr lIns="68580" tIns="34290" rIns="68580" bIns="34290" anchor="ctr"/>
          <a:lstStyle/>
          <a:p>
            <a:pPr>
              <a:defRPr/>
            </a:pPr>
            <a:r>
              <a:rPr lang="en-CA" sz="4000" spc="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HISTORY:GREAT TREK</a:t>
            </a:r>
            <a:endParaRPr lang="en-US"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275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Presentations\2014\International Presentation\UBC_2013-14FactsFigures\UBC_2013-14FactsFigures\UBC_2013-14FactsFigures-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7904" cy="581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PSC\Photo Archives\ENG &amp; UBC Promo Shots\2014 10 30 Public Affairs pics\11987892046_b9c399ec63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73" r="25000" b="17105"/>
          <a:stretch/>
        </p:blipFill>
        <p:spPr bwMode="auto">
          <a:xfrm>
            <a:off x="-1" y="-1"/>
            <a:ext cx="914400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775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APSC\Photo Archives\ENG &amp; UBC Promo Shots\2012 04 19 Vancouver campus\UBC_Van_aerial_northview.jpg"/>
          <p:cNvPicPr>
            <a:picLocks noChangeAspect="1" noChangeArrowheads="1"/>
          </p:cNvPicPr>
          <p:nvPr/>
        </p:nvPicPr>
        <p:blipFill rotWithShape="1">
          <a:blip r:embed="rId2">
            <a:extLst>
              <a:ext uri="{28A0092B-C50C-407E-A947-70E740481C1C}">
                <a14:useLocalDpi xmlns:a14="http://schemas.microsoft.com/office/drawing/2010/main" val="0"/>
              </a:ext>
            </a:extLst>
          </a:blip>
          <a:srcRect l="1267" t="70" r="15851"/>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477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1856</TotalTime>
  <Words>135</Words>
  <Application>Microsoft Macintosh PowerPoint</Application>
  <PresentationFormat>On-screen Show (4:3)</PresentationFormat>
  <Paragraphs>5</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David Jung</dc:creator>
  <cp:keywords/>
  <dc:description/>
  <cp:lastModifiedBy>Multimedia Developer</cp:lastModifiedBy>
  <cp:revision>113</cp:revision>
  <dcterms:created xsi:type="dcterms:W3CDTF">2010-01-13T15:07:27Z</dcterms:created>
  <dcterms:modified xsi:type="dcterms:W3CDTF">2015-05-20T23:55:05Z</dcterms:modified>
  <cp:category/>
</cp:coreProperties>
</file>