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ACAE02-E840-4B3E-803C-055EF96F3141}"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246787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CAE02-E840-4B3E-803C-055EF96F3141}"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142574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CAE02-E840-4B3E-803C-055EF96F3141}"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411220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CAE02-E840-4B3E-803C-055EF96F3141}"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178101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ACAE02-E840-4B3E-803C-055EF96F3141}"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428478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ACAE02-E840-4B3E-803C-055EF96F3141}"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240998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ACAE02-E840-4B3E-803C-055EF96F3141}"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210968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ACAE02-E840-4B3E-803C-055EF96F3141}"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120341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CAE02-E840-4B3E-803C-055EF96F3141}"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95869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CAE02-E840-4B3E-803C-055EF96F3141}"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382537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CAE02-E840-4B3E-803C-055EF96F3141}"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CA8FE-C9D3-434A-A4E5-757177A74A7C}" type="slidenum">
              <a:rPr lang="en-US" smtClean="0"/>
              <a:t>‹#›</a:t>
            </a:fld>
            <a:endParaRPr lang="en-US"/>
          </a:p>
        </p:txBody>
      </p:sp>
    </p:spTree>
    <p:extLst>
      <p:ext uri="{BB962C8B-B14F-4D97-AF65-F5344CB8AC3E}">
        <p14:creationId xmlns:p14="http://schemas.microsoft.com/office/powerpoint/2010/main" val="114971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CAE02-E840-4B3E-803C-055EF96F3141}" type="datetimeFigureOut">
              <a:rPr lang="en-US" smtClean="0"/>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CA8FE-C9D3-434A-A4E5-757177A74A7C}" type="slidenum">
              <a:rPr lang="en-US" smtClean="0"/>
              <a:t>‹#›</a:t>
            </a:fld>
            <a:endParaRPr lang="en-US"/>
          </a:p>
        </p:txBody>
      </p:sp>
    </p:spTree>
    <p:extLst>
      <p:ext uri="{BB962C8B-B14F-4D97-AF65-F5344CB8AC3E}">
        <p14:creationId xmlns:p14="http://schemas.microsoft.com/office/powerpoint/2010/main" val="323640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436533"/>
            <a:ext cx="7772400" cy="1470025"/>
          </a:xfrm>
        </p:spPr>
        <p:txBody>
          <a:bodyPr/>
          <a:lstStyle/>
          <a:p>
            <a:r>
              <a:rPr lang="en-US" dirty="0" err="1" smtClean="0"/>
              <a:t>Jassen</a:t>
            </a:r>
            <a:r>
              <a:rPr lang="en-US" dirty="0" smtClean="0"/>
              <a:t> </a:t>
            </a:r>
            <a:r>
              <a:rPr lang="en-US" dirty="0" err="1" smtClean="0"/>
              <a:t>Ongcol</a:t>
            </a:r>
            <a:endParaRPr lang="en-US" dirty="0"/>
          </a:p>
        </p:txBody>
      </p:sp>
      <p:sp>
        <p:nvSpPr>
          <p:cNvPr id="3" name="Subtitle 2"/>
          <p:cNvSpPr>
            <a:spLocks noGrp="1"/>
          </p:cNvSpPr>
          <p:nvPr>
            <p:ph type="subTitle" idx="1"/>
          </p:nvPr>
        </p:nvSpPr>
        <p:spPr>
          <a:xfrm>
            <a:off x="2349812" y="1219200"/>
            <a:ext cx="4800600" cy="914400"/>
          </a:xfrm>
        </p:spPr>
        <p:txBody>
          <a:bodyPr/>
          <a:lstStyle/>
          <a:p>
            <a:r>
              <a:rPr lang="en-US" dirty="0" smtClean="0"/>
              <a:t>GRSJ 230</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133600"/>
            <a:ext cx="3733800" cy="2302933"/>
          </a:xfrm>
          <a:prstGeom prst="rect">
            <a:avLst/>
          </a:prstGeom>
        </p:spPr>
      </p:pic>
      <p:sp>
        <p:nvSpPr>
          <p:cNvPr id="5" name="TextBox 4"/>
          <p:cNvSpPr txBox="1"/>
          <p:nvPr/>
        </p:nvSpPr>
        <p:spPr>
          <a:xfrm>
            <a:off x="3136587" y="563068"/>
            <a:ext cx="2947025" cy="584775"/>
          </a:xfrm>
          <a:prstGeom prst="rect">
            <a:avLst/>
          </a:prstGeom>
          <a:noFill/>
        </p:spPr>
        <p:txBody>
          <a:bodyPr wrap="none" rtlCol="0">
            <a:spAutoFit/>
          </a:bodyPr>
          <a:lstStyle/>
          <a:p>
            <a:r>
              <a:rPr lang="en-US" sz="3200" b="1" dirty="0" smtClean="0"/>
              <a:t>Did you eat yet?</a:t>
            </a:r>
            <a:endParaRPr lang="en-US" sz="3200" b="1" dirty="0"/>
          </a:p>
        </p:txBody>
      </p:sp>
    </p:spTree>
    <p:extLst>
      <p:ext uri="{BB962C8B-B14F-4D97-AF65-F5344CB8AC3E}">
        <p14:creationId xmlns:p14="http://schemas.microsoft.com/office/powerpoint/2010/main" val="2899116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EAT YET?</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I titled my blog this because it is the Filipino way of saying 'Hello'. I wanted a title that wasn't serious and was open to interpretation. My blog has nothing to do with food and/or eating, but in a way, my weekly posts act as a viewers weekly intake of Filipino knowledge. In the Filipino language (Tagalog), there is no individual word for 'Hello', and it is equivalent with the phrase, 'How are you?'. Growing up in a Filipino household, I have learned that there are two ways of saying 'Hello', and many times both ways are accompanied by each other:</a:t>
            </a:r>
          </a:p>
          <a:p>
            <a:pPr marL="0" indent="0">
              <a:buNone/>
            </a:pPr>
            <a:r>
              <a:rPr lang="en-US" sz="2400" dirty="0" smtClean="0"/>
              <a:t> 'How are you?' Have you eaten?</a:t>
            </a:r>
            <a:endParaRPr lang="en-US" sz="2400" dirty="0"/>
          </a:p>
        </p:txBody>
      </p:sp>
    </p:spTree>
    <p:extLst>
      <p:ext uri="{BB962C8B-B14F-4D97-AF65-F5344CB8AC3E}">
        <p14:creationId xmlns:p14="http://schemas.microsoft.com/office/powerpoint/2010/main" val="365463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chose this topic for my blog</a:t>
            </a:r>
            <a:endParaRPr lang="en-US" dirty="0"/>
          </a:p>
        </p:txBody>
      </p:sp>
      <p:sp>
        <p:nvSpPr>
          <p:cNvPr id="3" name="Content Placeholder 2"/>
          <p:cNvSpPr>
            <a:spLocks noGrp="1"/>
          </p:cNvSpPr>
          <p:nvPr>
            <p:ph idx="1"/>
          </p:nvPr>
        </p:nvSpPr>
        <p:spPr>
          <a:xfrm>
            <a:off x="495300" y="2819400"/>
            <a:ext cx="8229600" cy="2438400"/>
          </a:xfrm>
        </p:spPr>
        <p:txBody>
          <a:bodyPr>
            <a:normAutofit/>
          </a:bodyPr>
          <a:lstStyle/>
          <a:p>
            <a:pPr marL="0" indent="0">
              <a:buNone/>
            </a:pPr>
            <a:r>
              <a:rPr lang="en-US" sz="2800" dirty="0" smtClean="0"/>
              <a:t>I chose this to be the topic for my blog because I have been interested in the models, actors, and television personalities involved in Philippine media. I am also interested in the thoughts of non-Filipino communities on </a:t>
            </a:r>
            <a:r>
              <a:rPr lang="en-US" sz="2800" dirty="0"/>
              <a:t>F</a:t>
            </a:r>
            <a:r>
              <a:rPr lang="en-US" sz="2800" dirty="0" smtClean="0"/>
              <a:t>ilipino culture</a:t>
            </a:r>
            <a:r>
              <a:rPr lang="en-US" dirty="0" smtClean="0"/>
              <a:t>.</a:t>
            </a:r>
            <a:endParaRPr lang="en-US" dirty="0"/>
          </a:p>
        </p:txBody>
      </p:sp>
      <p:sp>
        <p:nvSpPr>
          <p:cNvPr id="4" name="TextBox 3"/>
          <p:cNvSpPr txBox="1"/>
          <p:nvPr/>
        </p:nvSpPr>
        <p:spPr>
          <a:xfrm>
            <a:off x="1524000" y="1542365"/>
            <a:ext cx="6172200" cy="646331"/>
          </a:xfrm>
          <a:prstGeom prst="rect">
            <a:avLst/>
          </a:prstGeom>
          <a:noFill/>
        </p:spPr>
        <p:txBody>
          <a:bodyPr wrap="square" rtlCol="0">
            <a:spAutoFit/>
          </a:bodyPr>
          <a:lstStyle/>
          <a:p>
            <a:r>
              <a:rPr lang="en-US" b="1" dirty="0" smtClean="0"/>
              <a:t>Niche</a:t>
            </a:r>
            <a:r>
              <a:rPr lang="en-US" dirty="0" smtClean="0"/>
              <a:t>: Exploring the types of people involved in the Filipino film industry</a:t>
            </a:r>
            <a:endParaRPr lang="en-US" dirty="0"/>
          </a:p>
        </p:txBody>
      </p:sp>
    </p:spTree>
    <p:extLst>
      <p:ext uri="{BB962C8B-B14F-4D97-AF65-F5344CB8AC3E}">
        <p14:creationId xmlns:p14="http://schemas.microsoft.com/office/powerpoint/2010/main" val="1657574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834" y="0"/>
            <a:ext cx="8229600" cy="1143000"/>
          </a:xfrm>
        </p:spPr>
        <p:txBody>
          <a:bodyPr/>
          <a:lstStyle/>
          <a:p>
            <a:r>
              <a:rPr lang="en-US" dirty="0" smtClean="0"/>
              <a:t>Blog Posts</a:t>
            </a:r>
            <a:endParaRPr lang="en-US" dirty="0"/>
          </a:p>
        </p:txBody>
      </p:sp>
      <p:sp>
        <p:nvSpPr>
          <p:cNvPr id="3" name="Content Placeholder 2"/>
          <p:cNvSpPr>
            <a:spLocks noGrp="1"/>
          </p:cNvSpPr>
          <p:nvPr>
            <p:ph idx="1"/>
          </p:nvPr>
        </p:nvSpPr>
        <p:spPr>
          <a:xfrm>
            <a:off x="360833" y="1136625"/>
            <a:ext cx="8229600" cy="4525963"/>
          </a:xfrm>
        </p:spPr>
        <p:txBody>
          <a:bodyPr>
            <a:noAutofit/>
          </a:bodyPr>
          <a:lstStyle/>
          <a:p>
            <a:pPr marL="0" indent="0">
              <a:buNone/>
            </a:pPr>
            <a:r>
              <a:rPr lang="en-US" sz="1600" b="1" dirty="0" smtClean="0"/>
              <a:t>1) Title: </a:t>
            </a:r>
            <a:r>
              <a:rPr lang="en-US" sz="1600" dirty="0" smtClean="0"/>
              <a:t>How many?</a:t>
            </a:r>
          </a:p>
          <a:p>
            <a:pPr marL="0" indent="0">
              <a:buNone/>
            </a:pPr>
            <a:r>
              <a:rPr lang="en-US" sz="1600" dirty="0" smtClean="0"/>
              <a:t>• I did not really no how to start off my blog, so I decided to just provide facts about the population of The Philippines and </a:t>
            </a:r>
            <a:r>
              <a:rPr lang="en-US" sz="1600" dirty="0"/>
              <a:t>F</a:t>
            </a:r>
            <a:r>
              <a:rPr lang="en-US" sz="1600" dirty="0" smtClean="0"/>
              <a:t>ilipinos in Canada.</a:t>
            </a:r>
          </a:p>
          <a:p>
            <a:pPr marL="0" indent="0">
              <a:buNone/>
            </a:pPr>
            <a:endParaRPr lang="en-US" sz="1600" dirty="0" smtClean="0"/>
          </a:p>
          <a:p>
            <a:pPr marL="0" indent="0">
              <a:buNone/>
            </a:pPr>
            <a:r>
              <a:rPr lang="en-US" sz="1600" b="1" dirty="0" smtClean="0"/>
              <a:t>2) Title: </a:t>
            </a:r>
            <a:r>
              <a:rPr lang="en-US" sz="1600" dirty="0" smtClean="0"/>
              <a:t>Filipino-American identity</a:t>
            </a:r>
          </a:p>
          <a:p>
            <a:pPr marL="0" indent="0">
              <a:buNone/>
            </a:pPr>
            <a:r>
              <a:rPr lang="en-US" sz="1600" dirty="0" smtClean="0"/>
              <a:t>• How it feels to be part of the </a:t>
            </a:r>
            <a:r>
              <a:rPr lang="en-US" sz="1600" dirty="0"/>
              <a:t>F</a:t>
            </a:r>
            <a:r>
              <a:rPr lang="en-US" sz="1600" dirty="0" smtClean="0"/>
              <a:t>ilipino diaspora in America (video)</a:t>
            </a:r>
          </a:p>
          <a:p>
            <a:pPr marL="0" indent="0">
              <a:buNone/>
            </a:pPr>
            <a:endParaRPr lang="en-US" sz="1600" dirty="0" smtClean="0"/>
          </a:p>
          <a:p>
            <a:pPr marL="0" indent="0">
              <a:buNone/>
            </a:pPr>
            <a:r>
              <a:rPr lang="en-US" sz="1600" b="1" dirty="0" smtClean="0"/>
              <a:t>3) Title: </a:t>
            </a:r>
            <a:r>
              <a:rPr lang="en-US" sz="1600" dirty="0" smtClean="0"/>
              <a:t>The Country's </a:t>
            </a:r>
            <a:r>
              <a:rPr lang="en-US" sz="1600" dirty="0" err="1" smtClean="0"/>
              <a:t>Favourite</a:t>
            </a:r>
            <a:r>
              <a:rPr lang="en-US" sz="1600" dirty="0" smtClean="0"/>
              <a:t> Homosexual</a:t>
            </a:r>
          </a:p>
          <a:p>
            <a:pPr marL="0" indent="0">
              <a:buNone/>
            </a:pPr>
            <a:r>
              <a:rPr lang="en-US" sz="1600" dirty="0" smtClean="0"/>
              <a:t>• Prior to this post I wanted to touch upon the openly gay television personalities in the Filipino spotlight, because there aren't many.</a:t>
            </a:r>
          </a:p>
          <a:p>
            <a:pPr marL="0" indent="0">
              <a:buNone/>
            </a:pPr>
            <a:endParaRPr lang="en-US" sz="1600" dirty="0" smtClean="0"/>
          </a:p>
          <a:p>
            <a:pPr marL="0" indent="0">
              <a:buNone/>
            </a:pPr>
            <a:r>
              <a:rPr lang="en-US" sz="1600" b="1" dirty="0" smtClean="0"/>
              <a:t>4) Title</a:t>
            </a:r>
            <a:r>
              <a:rPr lang="en-US" sz="1600" dirty="0" smtClean="0"/>
              <a:t>: Miss Universe Philippines 2015</a:t>
            </a:r>
          </a:p>
          <a:p>
            <a:pPr marL="0" indent="0">
              <a:buNone/>
            </a:pPr>
            <a:r>
              <a:rPr lang="en-US" sz="1600" dirty="0" smtClean="0"/>
              <a:t>• the Philippines is usually a big contender in international beauty pageants, and this was a hot topic for pageant lovers in the spring of 2015, because it had to do with the Philippines not being able to compete in the Miss Universe competition </a:t>
            </a:r>
          </a:p>
          <a:p>
            <a:pPr marL="0" indent="0">
              <a:buNone/>
            </a:pPr>
            <a:endParaRPr lang="en-US" sz="1600" dirty="0" smtClean="0"/>
          </a:p>
          <a:p>
            <a:pPr marL="0" indent="0">
              <a:buNone/>
            </a:pPr>
            <a:r>
              <a:rPr lang="en-US" sz="1600" b="1" dirty="0" smtClean="0"/>
              <a:t>5) Title: </a:t>
            </a:r>
            <a:r>
              <a:rPr lang="en-US" sz="1600" dirty="0" smtClean="0"/>
              <a:t>"natural </a:t>
            </a:r>
            <a:r>
              <a:rPr lang="en-US" sz="1600" dirty="0" err="1" smtClean="0"/>
              <a:t>exfoliant</a:t>
            </a:r>
            <a:r>
              <a:rPr lang="en-US" sz="1600" dirty="0" smtClean="0"/>
              <a:t>"</a:t>
            </a:r>
          </a:p>
          <a:p>
            <a:pPr marL="0" indent="0">
              <a:buNone/>
            </a:pPr>
            <a:r>
              <a:rPr lang="en-US" sz="1600" dirty="0" smtClean="0"/>
              <a:t>• this post was influenced by the blog post a week before. This post is talking about a famous whitening soap bar in the Philippines, and the misuse of the word </a:t>
            </a:r>
            <a:r>
              <a:rPr lang="en-US" sz="1600" i="1" dirty="0" smtClean="0"/>
              <a:t>Mestizo</a:t>
            </a:r>
            <a:r>
              <a:rPr lang="en-US" sz="1600" dirty="0" smtClean="0"/>
              <a:t> in the Philippines</a:t>
            </a:r>
            <a:endParaRPr lang="en-US" sz="1600" dirty="0"/>
          </a:p>
        </p:txBody>
      </p:sp>
      <p:sp>
        <p:nvSpPr>
          <p:cNvPr id="4" name="TextBox 3"/>
          <p:cNvSpPr txBox="1"/>
          <p:nvPr/>
        </p:nvSpPr>
        <p:spPr>
          <a:xfrm>
            <a:off x="3013363" y="757811"/>
            <a:ext cx="2855269" cy="369332"/>
          </a:xfrm>
          <a:prstGeom prst="rect">
            <a:avLst/>
          </a:prstGeom>
          <a:noFill/>
        </p:spPr>
        <p:txBody>
          <a:bodyPr wrap="none" rtlCol="0">
            <a:spAutoFit/>
          </a:bodyPr>
          <a:lstStyle/>
          <a:p>
            <a:r>
              <a:rPr lang="en-US" dirty="0" smtClean="0"/>
              <a:t>(From latest to most recent)</a:t>
            </a:r>
            <a:endParaRPr lang="en-US" dirty="0"/>
          </a:p>
        </p:txBody>
      </p:sp>
    </p:spTree>
    <p:extLst>
      <p:ext uri="{BB962C8B-B14F-4D97-AF65-F5344CB8AC3E}">
        <p14:creationId xmlns:p14="http://schemas.microsoft.com/office/powerpoint/2010/main" val="3557913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81000" y="457200"/>
            <a:ext cx="3962400" cy="381000"/>
          </a:xfrm>
        </p:spPr>
        <p:txBody>
          <a:bodyPr>
            <a:noAutofit/>
          </a:bodyPr>
          <a:lstStyle/>
          <a:p>
            <a:r>
              <a:rPr lang="en-US" sz="2400" dirty="0" smtClean="0"/>
              <a:t>Continued…</a:t>
            </a:r>
            <a:endParaRPr lang="en-US" sz="2400" dirty="0"/>
          </a:p>
        </p:txBody>
      </p:sp>
      <p:sp>
        <p:nvSpPr>
          <p:cNvPr id="3" name="Content Placeholder 2"/>
          <p:cNvSpPr>
            <a:spLocks noGrp="1"/>
          </p:cNvSpPr>
          <p:nvPr>
            <p:ph idx="1"/>
          </p:nvPr>
        </p:nvSpPr>
        <p:spPr>
          <a:xfrm>
            <a:off x="533400" y="1295400"/>
            <a:ext cx="8229600" cy="4525963"/>
          </a:xfrm>
        </p:spPr>
        <p:txBody>
          <a:bodyPr>
            <a:noAutofit/>
          </a:bodyPr>
          <a:lstStyle/>
          <a:p>
            <a:pPr marL="0" indent="0">
              <a:buNone/>
            </a:pPr>
            <a:r>
              <a:rPr lang="en-US" sz="1700" b="1" dirty="0" smtClean="0"/>
              <a:t>6) Title: </a:t>
            </a:r>
            <a:r>
              <a:rPr lang="en-US" sz="1700" dirty="0" smtClean="0"/>
              <a:t>Filipino Mestizo</a:t>
            </a:r>
          </a:p>
          <a:p>
            <a:pPr marL="0" indent="0">
              <a:buNone/>
            </a:pPr>
            <a:r>
              <a:rPr lang="en-US" sz="1700" dirty="0" smtClean="0"/>
              <a:t>• this post was influenced by the blog post a week before. This post is talking about the misuse of the word</a:t>
            </a:r>
            <a:r>
              <a:rPr lang="en-US" sz="1700" i="1" dirty="0" smtClean="0"/>
              <a:t> Mestizo </a:t>
            </a:r>
            <a:r>
              <a:rPr lang="en-US" sz="1700" dirty="0" smtClean="0"/>
              <a:t>in the Philippines. I also attached a </a:t>
            </a:r>
            <a:r>
              <a:rPr lang="en-US" sz="1700" dirty="0" err="1" smtClean="0"/>
              <a:t>rappler</a:t>
            </a:r>
            <a:r>
              <a:rPr lang="en-US" sz="1700" dirty="0" smtClean="0"/>
              <a:t> article about a study that mapped out the demographics of the Filipino people</a:t>
            </a:r>
          </a:p>
          <a:p>
            <a:pPr marL="0" indent="0">
              <a:buNone/>
            </a:pPr>
            <a:endParaRPr lang="en-US" sz="1700" dirty="0" smtClean="0"/>
          </a:p>
          <a:p>
            <a:pPr marL="0" indent="0">
              <a:buNone/>
            </a:pPr>
            <a:r>
              <a:rPr lang="en-US" sz="1700" b="1" dirty="0" smtClean="0"/>
              <a:t>7) Title: </a:t>
            </a:r>
            <a:r>
              <a:rPr lang="en-US" sz="1700" dirty="0" smtClean="0"/>
              <a:t>What is wrong with Philippine Cinema?</a:t>
            </a:r>
          </a:p>
          <a:p>
            <a:pPr marL="0" indent="0">
              <a:buNone/>
            </a:pPr>
            <a:r>
              <a:rPr lang="en-US" sz="1700" dirty="0" smtClean="0"/>
              <a:t>• I attached an article that talks about how bad Philippine cinema is and I add on with my thoughts  to agree with the article</a:t>
            </a:r>
          </a:p>
          <a:p>
            <a:pPr marL="0" indent="0">
              <a:buNone/>
            </a:pPr>
            <a:endParaRPr lang="en-US" sz="1700" dirty="0" smtClean="0"/>
          </a:p>
          <a:p>
            <a:pPr marL="0" indent="0">
              <a:buNone/>
            </a:pPr>
            <a:r>
              <a:rPr lang="en-US" sz="1700" b="1" dirty="0" smtClean="0"/>
              <a:t>8) Title: </a:t>
            </a:r>
            <a:r>
              <a:rPr lang="en-US" sz="1700" dirty="0" smtClean="0"/>
              <a:t>NIDO commercials</a:t>
            </a:r>
          </a:p>
          <a:p>
            <a:pPr marL="0" indent="0">
              <a:buNone/>
            </a:pPr>
            <a:r>
              <a:rPr lang="en-US" sz="1700" dirty="0" smtClean="0"/>
              <a:t>• This post is about analyzing similar features of Filipino NIDO commercials</a:t>
            </a:r>
          </a:p>
          <a:p>
            <a:pPr marL="0" indent="0">
              <a:buNone/>
            </a:pPr>
            <a:endParaRPr lang="en-US" sz="1700" dirty="0" smtClean="0"/>
          </a:p>
          <a:p>
            <a:pPr marL="0" indent="0">
              <a:buNone/>
            </a:pPr>
            <a:r>
              <a:rPr lang="en-US" sz="1700" b="1" dirty="0" smtClean="0"/>
              <a:t>9) Title: </a:t>
            </a:r>
            <a:r>
              <a:rPr lang="en-US" sz="1700" dirty="0" smtClean="0"/>
              <a:t>Is it really more fun in the Philippines?</a:t>
            </a:r>
          </a:p>
          <a:p>
            <a:pPr marL="0" indent="0">
              <a:buNone/>
            </a:pPr>
            <a:r>
              <a:rPr lang="en-US" sz="1700" dirty="0" smtClean="0"/>
              <a:t>• The final blog post. It talks about the Philippines national tourism campaign and how some Filipinos revise its advertising, to portray societal and political issues of the country</a:t>
            </a:r>
            <a:endParaRPr lang="en-US" sz="1700" dirty="0"/>
          </a:p>
        </p:txBody>
      </p:sp>
    </p:spTree>
    <p:extLst>
      <p:ext uri="{BB962C8B-B14F-4D97-AF65-F5344CB8AC3E}">
        <p14:creationId xmlns:p14="http://schemas.microsoft.com/office/powerpoint/2010/main" val="1314159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I hope people gain from looking at my Blog:</a:t>
            </a:r>
            <a:endParaRPr lang="en-US" sz="28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 want the viewers to gain an interest in observing the emphasized and not so emphasized qualities that occur in the media from where they originate</a:t>
            </a:r>
            <a:endParaRPr lang="en-US" dirty="0"/>
          </a:p>
        </p:txBody>
      </p:sp>
    </p:spTree>
    <p:extLst>
      <p:ext uri="{BB962C8B-B14F-4D97-AF65-F5344CB8AC3E}">
        <p14:creationId xmlns:p14="http://schemas.microsoft.com/office/powerpoint/2010/main" val="858442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08305"/>
            <a:ext cx="8229600" cy="1143000"/>
          </a:xfrm>
        </p:spPr>
        <p:txBody>
          <a:bodyPr>
            <a:noAutofit/>
          </a:bodyPr>
          <a:lstStyle/>
          <a:p>
            <a:r>
              <a:rPr lang="en-US" dirty="0" smtClean="0"/>
              <a:t>Thank you!</a:t>
            </a:r>
            <a:br>
              <a:rPr lang="en-US" dirty="0" smtClean="0"/>
            </a:br>
            <a:r>
              <a:rPr lang="en-US" i="1" dirty="0" err="1" smtClean="0"/>
              <a:t>Salamat</a:t>
            </a:r>
            <a:r>
              <a:rPr lang="en-US" dirty="0" smtClean="0"/>
              <a:t>! </a:t>
            </a:r>
            <a:endParaRPr lang="en-US" dirty="0"/>
          </a:p>
        </p:txBody>
      </p:sp>
      <p:sp>
        <p:nvSpPr>
          <p:cNvPr id="4" name="TextBox 3"/>
          <p:cNvSpPr txBox="1"/>
          <p:nvPr/>
        </p:nvSpPr>
        <p:spPr>
          <a:xfrm>
            <a:off x="3352800" y="1371600"/>
            <a:ext cx="2284728" cy="1508105"/>
          </a:xfrm>
          <a:prstGeom prst="rect">
            <a:avLst/>
          </a:prstGeom>
          <a:noFill/>
        </p:spPr>
        <p:txBody>
          <a:bodyPr wrap="none" rtlCol="0">
            <a:spAutoFit/>
          </a:bodyPr>
          <a:lstStyle/>
          <a:p>
            <a:r>
              <a:rPr lang="en-US" sz="4800" dirty="0" smtClean="0"/>
              <a:t>The End</a:t>
            </a:r>
          </a:p>
          <a:p>
            <a:r>
              <a:rPr lang="en-US" sz="4400" i="1" dirty="0" smtClean="0"/>
              <a:t>   </a:t>
            </a:r>
            <a:r>
              <a:rPr lang="en-US" sz="4400" i="1" dirty="0" err="1" smtClean="0"/>
              <a:t>Tapos</a:t>
            </a:r>
            <a:endParaRPr lang="en-US" sz="4400" i="1" dirty="0"/>
          </a:p>
        </p:txBody>
      </p:sp>
    </p:spTree>
    <p:extLst>
      <p:ext uri="{BB962C8B-B14F-4D97-AF65-F5344CB8AC3E}">
        <p14:creationId xmlns:p14="http://schemas.microsoft.com/office/powerpoint/2010/main" val="3489853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598</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Jassen Ongcol</vt:lpstr>
      <vt:lpstr>DID YOU EAT YET?</vt:lpstr>
      <vt:lpstr>Why I chose this topic for my blog</vt:lpstr>
      <vt:lpstr>Blog Posts</vt:lpstr>
      <vt:lpstr>Continued…</vt:lpstr>
      <vt:lpstr>What I hope people gain from looking at my Blog:</vt:lpstr>
      <vt:lpstr>Thank you! Salamat!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Jassen Ongcol</dc:title>
  <dc:creator>Jassen</dc:creator>
  <cp:lastModifiedBy>Jassen</cp:lastModifiedBy>
  <cp:revision>7</cp:revision>
  <dcterms:created xsi:type="dcterms:W3CDTF">2015-11-19T22:37:40Z</dcterms:created>
  <dcterms:modified xsi:type="dcterms:W3CDTF">2015-11-19T23:45:40Z</dcterms:modified>
</cp:coreProperties>
</file>