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Lst>
  <p:notesMasterIdLst>
    <p:notesMasterId r:id="rId34"/>
  </p:notesMasterIdLst>
  <p:sldIdLst>
    <p:sldId id="256" r:id="rId11"/>
    <p:sldId id="269" r:id="rId12"/>
    <p:sldId id="258" r:id="rId13"/>
    <p:sldId id="278" r:id="rId14"/>
    <p:sldId id="277" r:id="rId15"/>
    <p:sldId id="266" r:id="rId16"/>
    <p:sldId id="280" r:id="rId17"/>
    <p:sldId id="279" r:id="rId18"/>
    <p:sldId id="267" r:id="rId19"/>
    <p:sldId id="268" r:id="rId20"/>
    <p:sldId id="257" r:id="rId21"/>
    <p:sldId id="281" r:id="rId22"/>
    <p:sldId id="261" r:id="rId23"/>
    <p:sldId id="262" r:id="rId24"/>
    <p:sldId id="263" r:id="rId25"/>
    <p:sldId id="272" r:id="rId26"/>
    <p:sldId id="273" r:id="rId27"/>
    <p:sldId id="274" r:id="rId28"/>
    <p:sldId id="270" r:id="rId29"/>
    <p:sldId id="275" r:id="rId30"/>
    <p:sldId id="265" r:id="rId31"/>
    <p:sldId id="282" r:id="rId32"/>
    <p:sldId id="276" r:id="rId33"/>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737" autoAdjust="0"/>
  </p:normalViewPr>
  <p:slideViewPr>
    <p:cSldViewPr>
      <p:cViewPr>
        <p:scale>
          <a:sx n="66" d="100"/>
          <a:sy n="66" d="100"/>
        </p:scale>
        <p:origin x="-2240" y="-792"/>
      </p:cViewPr>
      <p:guideLst>
        <p:guide orient="horz" pos="2160"/>
        <p:guide pos="2880"/>
      </p:guideLst>
    </p:cSldViewPr>
  </p:slideViewPr>
  <p:outlineViewPr>
    <p:cViewPr>
      <p:scale>
        <a:sx n="33" d="100"/>
        <a:sy n="33" d="100"/>
      </p:scale>
      <p:origin x="0" y="25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AE3BE-0081-4752-9A5F-F078A22A01D6}" type="doc">
      <dgm:prSet loTypeId="urn:microsoft.com/office/officeart/2005/8/layout/pyramid1" loCatId="pyramid" qsTypeId="urn:microsoft.com/office/officeart/2005/8/quickstyle/simple1" qsCatId="simple" csTypeId="urn:microsoft.com/office/officeart/2005/8/colors/accent5_5" csCatId="accent5" phldr="1"/>
      <dgm:spPr/>
    </dgm:pt>
    <dgm:pt modelId="{40C2F2C4-9F88-4617-B493-029ACA15DF6D}">
      <dgm:prSet phldrT="[文字]"/>
      <dgm:spPr/>
      <dgm:t>
        <a:bodyPr/>
        <a:lstStyle/>
        <a:p>
          <a:r>
            <a:rPr lang="en-US" altLang="zh-HK" b="0" dirty="0" smtClean="0"/>
            <a:t>Empero</a:t>
          </a:r>
          <a:r>
            <a:rPr lang="en-US" altLang="zh-HK" dirty="0" smtClean="0"/>
            <a:t>r</a:t>
          </a:r>
          <a:endParaRPr lang="zh-HK" altLang="en-US" dirty="0"/>
        </a:p>
      </dgm:t>
    </dgm:pt>
    <dgm:pt modelId="{20C46396-0D44-45E4-9C4A-3860EC206821}" type="parTrans" cxnId="{F60F1327-6FB1-4A8F-91B3-C530AF01B335}">
      <dgm:prSet/>
      <dgm:spPr/>
      <dgm:t>
        <a:bodyPr/>
        <a:lstStyle/>
        <a:p>
          <a:endParaRPr lang="zh-HK" altLang="en-US"/>
        </a:p>
      </dgm:t>
    </dgm:pt>
    <dgm:pt modelId="{E3E509EC-BAD9-40FF-94E0-A5BBC2A345E2}" type="sibTrans" cxnId="{F60F1327-6FB1-4A8F-91B3-C530AF01B335}">
      <dgm:prSet/>
      <dgm:spPr/>
      <dgm:t>
        <a:bodyPr/>
        <a:lstStyle/>
        <a:p>
          <a:endParaRPr lang="zh-HK" altLang="en-US"/>
        </a:p>
      </dgm:t>
    </dgm:pt>
    <dgm:pt modelId="{1E2EE106-1811-49DC-9117-0D318FE0FB1F}">
      <dgm:prSet phldrT="[文字]"/>
      <dgm:spPr/>
      <dgm:t>
        <a:bodyPr/>
        <a:lstStyle/>
        <a:p>
          <a:r>
            <a:rPr lang="en-US" altLang="zh-HK" dirty="0" smtClean="0"/>
            <a:t>Shogun</a:t>
          </a:r>
        </a:p>
      </dgm:t>
    </dgm:pt>
    <dgm:pt modelId="{F7DD7115-34D8-4973-A92B-915CB31C3FD3}" type="parTrans" cxnId="{5E539D1B-9A85-4E2D-B6C2-38E22059FAAF}">
      <dgm:prSet/>
      <dgm:spPr/>
      <dgm:t>
        <a:bodyPr/>
        <a:lstStyle/>
        <a:p>
          <a:endParaRPr lang="zh-HK" altLang="en-US"/>
        </a:p>
      </dgm:t>
    </dgm:pt>
    <dgm:pt modelId="{564F4445-3E7E-49D7-A28E-8C7A58CC4DD1}" type="sibTrans" cxnId="{5E539D1B-9A85-4E2D-B6C2-38E22059FAAF}">
      <dgm:prSet/>
      <dgm:spPr/>
      <dgm:t>
        <a:bodyPr/>
        <a:lstStyle/>
        <a:p>
          <a:endParaRPr lang="zh-HK" altLang="en-US"/>
        </a:p>
      </dgm:t>
    </dgm:pt>
    <dgm:pt modelId="{0492951F-8FEF-4AD8-9223-3C5AC8E95FC4}">
      <dgm:prSet phldrT="[文字]"/>
      <dgm:spPr/>
      <dgm:t>
        <a:bodyPr/>
        <a:lstStyle/>
        <a:p>
          <a:r>
            <a:rPr lang="en-US" altLang="zh-HK" dirty="0" smtClean="0"/>
            <a:t>Daimyos</a:t>
          </a:r>
        </a:p>
      </dgm:t>
    </dgm:pt>
    <dgm:pt modelId="{C9D46D2F-E1B1-4333-890B-29F12F4AA9CC}" type="parTrans" cxnId="{B9EF0A55-2ABE-4756-B736-2F7E424E51C0}">
      <dgm:prSet/>
      <dgm:spPr/>
      <dgm:t>
        <a:bodyPr/>
        <a:lstStyle/>
        <a:p>
          <a:endParaRPr lang="zh-HK" altLang="en-US"/>
        </a:p>
      </dgm:t>
    </dgm:pt>
    <dgm:pt modelId="{3FA1481A-6833-469D-9E43-E0F5482804A0}" type="sibTrans" cxnId="{B9EF0A55-2ABE-4756-B736-2F7E424E51C0}">
      <dgm:prSet/>
      <dgm:spPr/>
      <dgm:t>
        <a:bodyPr/>
        <a:lstStyle/>
        <a:p>
          <a:endParaRPr lang="zh-HK" altLang="en-US"/>
        </a:p>
      </dgm:t>
    </dgm:pt>
    <dgm:pt modelId="{33D5C987-D53D-4CD8-BD8D-320D916EADD8}">
      <dgm:prSet phldrT="[文字]"/>
      <dgm:spPr/>
      <dgm:t>
        <a:bodyPr/>
        <a:lstStyle/>
        <a:p>
          <a:r>
            <a:rPr lang="en-US" altLang="zh-HK" dirty="0" smtClean="0"/>
            <a:t>Peasants</a:t>
          </a:r>
          <a:endParaRPr lang="zh-HK" altLang="en-US" dirty="0"/>
        </a:p>
      </dgm:t>
    </dgm:pt>
    <dgm:pt modelId="{2EB759D2-C3EF-4547-8802-8E317B2C33CF}" type="parTrans" cxnId="{087CF648-FA3E-468F-AAE0-F102979624FC}">
      <dgm:prSet/>
      <dgm:spPr/>
      <dgm:t>
        <a:bodyPr/>
        <a:lstStyle/>
        <a:p>
          <a:endParaRPr lang="zh-HK" altLang="en-US"/>
        </a:p>
      </dgm:t>
    </dgm:pt>
    <dgm:pt modelId="{8E39BC16-2F5F-4612-828F-8CF7689AC535}" type="sibTrans" cxnId="{087CF648-FA3E-468F-AAE0-F102979624FC}">
      <dgm:prSet/>
      <dgm:spPr/>
      <dgm:t>
        <a:bodyPr/>
        <a:lstStyle/>
        <a:p>
          <a:endParaRPr lang="zh-HK" altLang="en-US"/>
        </a:p>
      </dgm:t>
    </dgm:pt>
    <dgm:pt modelId="{20868B44-1E55-46E5-94C2-3B881EBAD4B7}">
      <dgm:prSet phldrT="[文字]"/>
      <dgm:spPr/>
      <dgm:t>
        <a:bodyPr/>
        <a:lstStyle/>
        <a:p>
          <a:r>
            <a:rPr lang="en-US" altLang="zh-HK" dirty="0" smtClean="0"/>
            <a:t>Samurai</a:t>
          </a:r>
        </a:p>
      </dgm:t>
    </dgm:pt>
    <dgm:pt modelId="{D9937FC9-1011-4B23-96B9-551D8AF7DEDA}" type="parTrans" cxnId="{8F0DA199-FC64-4482-80B7-8CFBAEF3CF6D}">
      <dgm:prSet/>
      <dgm:spPr/>
      <dgm:t>
        <a:bodyPr/>
        <a:lstStyle/>
        <a:p>
          <a:endParaRPr lang="zh-HK" altLang="en-US"/>
        </a:p>
      </dgm:t>
    </dgm:pt>
    <dgm:pt modelId="{15EE3B6B-A822-4299-9386-00CE1726CD00}" type="sibTrans" cxnId="{8F0DA199-FC64-4482-80B7-8CFBAEF3CF6D}">
      <dgm:prSet/>
      <dgm:spPr/>
      <dgm:t>
        <a:bodyPr/>
        <a:lstStyle/>
        <a:p>
          <a:endParaRPr lang="zh-HK" altLang="en-US"/>
        </a:p>
      </dgm:t>
    </dgm:pt>
    <dgm:pt modelId="{CC16F52F-1F9F-4230-9648-21598EAD18FE}">
      <dgm:prSet phldrT="[文字]"/>
      <dgm:spPr/>
      <dgm:t>
        <a:bodyPr/>
        <a:lstStyle/>
        <a:p>
          <a:r>
            <a:rPr lang="en-US" altLang="zh-HK" dirty="0" smtClean="0"/>
            <a:t>Ronin</a:t>
          </a:r>
          <a:endParaRPr lang="zh-HK" altLang="en-US" dirty="0"/>
        </a:p>
      </dgm:t>
    </dgm:pt>
    <dgm:pt modelId="{4E05E9F2-36BC-4429-821A-745FD7242BB4}" type="parTrans" cxnId="{EF9DC7DA-AD2C-4F86-A263-9306352CA75C}">
      <dgm:prSet/>
      <dgm:spPr/>
      <dgm:t>
        <a:bodyPr/>
        <a:lstStyle/>
        <a:p>
          <a:endParaRPr lang="zh-HK" altLang="en-US"/>
        </a:p>
      </dgm:t>
    </dgm:pt>
    <dgm:pt modelId="{B216213D-EE88-4B80-A5AF-511B75CB8513}" type="sibTrans" cxnId="{EF9DC7DA-AD2C-4F86-A263-9306352CA75C}">
      <dgm:prSet/>
      <dgm:spPr/>
      <dgm:t>
        <a:bodyPr/>
        <a:lstStyle/>
        <a:p>
          <a:endParaRPr lang="zh-HK" altLang="en-US"/>
        </a:p>
      </dgm:t>
    </dgm:pt>
    <dgm:pt modelId="{65FA043C-F832-4393-8AE0-0EFC859C22F3}">
      <dgm:prSet phldrT="[文字]"/>
      <dgm:spPr/>
      <dgm:t>
        <a:bodyPr/>
        <a:lstStyle/>
        <a:p>
          <a:r>
            <a:rPr lang="en-US" altLang="zh-HK" dirty="0" smtClean="0"/>
            <a:t>Artisans</a:t>
          </a:r>
          <a:endParaRPr lang="zh-HK" altLang="en-US" dirty="0"/>
        </a:p>
      </dgm:t>
    </dgm:pt>
    <dgm:pt modelId="{90D925A5-4F40-4F0A-B69E-3E034BDD8311}" type="parTrans" cxnId="{9C1E0517-93AF-4C43-B696-E709AEA0F7BF}">
      <dgm:prSet/>
      <dgm:spPr/>
      <dgm:t>
        <a:bodyPr/>
        <a:lstStyle/>
        <a:p>
          <a:endParaRPr lang="zh-HK" altLang="en-US"/>
        </a:p>
      </dgm:t>
    </dgm:pt>
    <dgm:pt modelId="{FCA336AB-6DFE-48D0-9FB2-86DDB90C64E0}" type="sibTrans" cxnId="{9C1E0517-93AF-4C43-B696-E709AEA0F7BF}">
      <dgm:prSet/>
      <dgm:spPr/>
      <dgm:t>
        <a:bodyPr/>
        <a:lstStyle/>
        <a:p>
          <a:endParaRPr lang="zh-HK" altLang="en-US"/>
        </a:p>
      </dgm:t>
    </dgm:pt>
    <dgm:pt modelId="{C700996F-7D2C-4FE0-A407-E64D5FA30DAD}">
      <dgm:prSet phldrT="[文字]"/>
      <dgm:spPr/>
      <dgm:t>
        <a:bodyPr/>
        <a:lstStyle/>
        <a:p>
          <a:r>
            <a:rPr lang="en-US" altLang="zh-HK" dirty="0" smtClean="0"/>
            <a:t>Merchants</a:t>
          </a:r>
          <a:endParaRPr lang="zh-HK" altLang="en-US" dirty="0"/>
        </a:p>
      </dgm:t>
    </dgm:pt>
    <dgm:pt modelId="{0C70A26B-56F2-4DFA-94BC-81264842E38D}" type="parTrans" cxnId="{12750344-D617-4B0B-99D5-3C65415321B8}">
      <dgm:prSet/>
      <dgm:spPr/>
      <dgm:t>
        <a:bodyPr/>
        <a:lstStyle/>
        <a:p>
          <a:endParaRPr lang="zh-HK" altLang="en-US"/>
        </a:p>
      </dgm:t>
    </dgm:pt>
    <dgm:pt modelId="{A73E6E37-15C8-4FAC-9651-82D15DDCB17D}" type="sibTrans" cxnId="{12750344-D617-4B0B-99D5-3C65415321B8}">
      <dgm:prSet/>
      <dgm:spPr/>
      <dgm:t>
        <a:bodyPr/>
        <a:lstStyle/>
        <a:p>
          <a:endParaRPr lang="zh-HK" altLang="en-US"/>
        </a:p>
      </dgm:t>
    </dgm:pt>
    <dgm:pt modelId="{AE122AC3-F075-4932-942A-203F88F29CBA}" type="pres">
      <dgm:prSet presAssocID="{59FAE3BE-0081-4752-9A5F-F078A22A01D6}" presName="Name0" presStyleCnt="0">
        <dgm:presLayoutVars>
          <dgm:dir/>
          <dgm:animLvl val="lvl"/>
          <dgm:resizeHandles val="exact"/>
        </dgm:presLayoutVars>
      </dgm:prSet>
      <dgm:spPr/>
    </dgm:pt>
    <dgm:pt modelId="{3D1BD771-6800-4D5E-85A5-6ADFF462BC94}" type="pres">
      <dgm:prSet presAssocID="{40C2F2C4-9F88-4617-B493-029ACA15DF6D}" presName="Name8" presStyleCnt="0"/>
      <dgm:spPr/>
    </dgm:pt>
    <dgm:pt modelId="{6E22A4F1-AFAC-412E-A71F-1F2033CAB9A6}" type="pres">
      <dgm:prSet presAssocID="{40C2F2C4-9F88-4617-B493-029ACA15DF6D}" presName="level" presStyleLbl="node1" presStyleIdx="0" presStyleCnt="8">
        <dgm:presLayoutVars>
          <dgm:chMax val="1"/>
          <dgm:bulletEnabled val="1"/>
        </dgm:presLayoutVars>
      </dgm:prSet>
      <dgm:spPr/>
      <dgm:t>
        <a:bodyPr/>
        <a:lstStyle/>
        <a:p>
          <a:endParaRPr lang="zh-HK" altLang="en-US"/>
        </a:p>
      </dgm:t>
    </dgm:pt>
    <dgm:pt modelId="{4851CF2D-25FD-4414-9C3E-811D9483BE29}" type="pres">
      <dgm:prSet presAssocID="{40C2F2C4-9F88-4617-B493-029ACA15DF6D}" presName="levelTx" presStyleLbl="revTx" presStyleIdx="0" presStyleCnt="0">
        <dgm:presLayoutVars>
          <dgm:chMax val="1"/>
          <dgm:bulletEnabled val="1"/>
        </dgm:presLayoutVars>
      </dgm:prSet>
      <dgm:spPr/>
      <dgm:t>
        <a:bodyPr/>
        <a:lstStyle/>
        <a:p>
          <a:endParaRPr lang="zh-HK" altLang="en-US"/>
        </a:p>
      </dgm:t>
    </dgm:pt>
    <dgm:pt modelId="{0CD5CFDA-C425-4EAD-954E-94000BFC2700}" type="pres">
      <dgm:prSet presAssocID="{1E2EE106-1811-49DC-9117-0D318FE0FB1F}" presName="Name8" presStyleCnt="0"/>
      <dgm:spPr/>
    </dgm:pt>
    <dgm:pt modelId="{139A8280-C059-4CC1-B10F-9B7B378CF3B8}" type="pres">
      <dgm:prSet presAssocID="{1E2EE106-1811-49DC-9117-0D318FE0FB1F}" presName="level" presStyleLbl="node1" presStyleIdx="1" presStyleCnt="8">
        <dgm:presLayoutVars>
          <dgm:chMax val="1"/>
          <dgm:bulletEnabled val="1"/>
        </dgm:presLayoutVars>
      </dgm:prSet>
      <dgm:spPr/>
      <dgm:t>
        <a:bodyPr/>
        <a:lstStyle/>
        <a:p>
          <a:endParaRPr lang="zh-HK" altLang="en-US"/>
        </a:p>
      </dgm:t>
    </dgm:pt>
    <dgm:pt modelId="{2D8A005B-9F68-4EE3-967A-9F1E79797F77}" type="pres">
      <dgm:prSet presAssocID="{1E2EE106-1811-49DC-9117-0D318FE0FB1F}" presName="levelTx" presStyleLbl="revTx" presStyleIdx="0" presStyleCnt="0">
        <dgm:presLayoutVars>
          <dgm:chMax val="1"/>
          <dgm:bulletEnabled val="1"/>
        </dgm:presLayoutVars>
      </dgm:prSet>
      <dgm:spPr/>
      <dgm:t>
        <a:bodyPr/>
        <a:lstStyle/>
        <a:p>
          <a:endParaRPr lang="zh-HK" altLang="en-US"/>
        </a:p>
      </dgm:t>
    </dgm:pt>
    <dgm:pt modelId="{A28FDB7F-A5E1-42E7-B200-1AA200C95DCD}" type="pres">
      <dgm:prSet presAssocID="{0492951F-8FEF-4AD8-9223-3C5AC8E95FC4}" presName="Name8" presStyleCnt="0"/>
      <dgm:spPr/>
    </dgm:pt>
    <dgm:pt modelId="{B26C93EC-6DB7-45B9-9FB2-807697FC861B}" type="pres">
      <dgm:prSet presAssocID="{0492951F-8FEF-4AD8-9223-3C5AC8E95FC4}" presName="level" presStyleLbl="node1" presStyleIdx="2" presStyleCnt="8">
        <dgm:presLayoutVars>
          <dgm:chMax val="1"/>
          <dgm:bulletEnabled val="1"/>
        </dgm:presLayoutVars>
      </dgm:prSet>
      <dgm:spPr/>
      <dgm:t>
        <a:bodyPr/>
        <a:lstStyle/>
        <a:p>
          <a:endParaRPr lang="zh-HK" altLang="en-US"/>
        </a:p>
      </dgm:t>
    </dgm:pt>
    <dgm:pt modelId="{332E39ED-9F12-450B-AB9C-E70C7F25B970}" type="pres">
      <dgm:prSet presAssocID="{0492951F-8FEF-4AD8-9223-3C5AC8E95FC4}" presName="levelTx" presStyleLbl="revTx" presStyleIdx="0" presStyleCnt="0">
        <dgm:presLayoutVars>
          <dgm:chMax val="1"/>
          <dgm:bulletEnabled val="1"/>
        </dgm:presLayoutVars>
      </dgm:prSet>
      <dgm:spPr/>
      <dgm:t>
        <a:bodyPr/>
        <a:lstStyle/>
        <a:p>
          <a:endParaRPr lang="zh-HK" altLang="en-US"/>
        </a:p>
      </dgm:t>
    </dgm:pt>
    <dgm:pt modelId="{5589B374-4234-4722-BA55-5E9A2DE0A1E7}" type="pres">
      <dgm:prSet presAssocID="{20868B44-1E55-46E5-94C2-3B881EBAD4B7}" presName="Name8" presStyleCnt="0"/>
      <dgm:spPr/>
    </dgm:pt>
    <dgm:pt modelId="{93D3FCC6-1E64-4F68-9FEF-44E9F66B6C58}" type="pres">
      <dgm:prSet presAssocID="{20868B44-1E55-46E5-94C2-3B881EBAD4B7}" presName="level" presStyleLbl="node1" presStyleIdx="3" presStyleCnt="8">
        <dgm:presLayoutVars>
          <dgm:chMax val="1"/>
          <dgm:bulletEnabled val="1"/>
        </dgm:presLayoutVars>
      </dgm:prSet>
      <dgm:spPr/>
      <dgm:t>
        <a:bodyPr/>
        <a:lstStyle/>
        <a:p>
          <a:endParaRPr lang="zh-HK" altLang="en-US"/>
        </a:p>
      </dgm:t>
    </dgm:pt>
    <dgm:pt modelId="{9AA15474-F3FA-4DA5-AA53-BA857A032A5D}" type="pres">
      <dgm:prSet presAssocID="{20868B44-1E55-46E5-94C2-3B881EBAD4B7}" presName="levelTx" presStyleLbl="revTx" presStyleIdx="0" presStyleCnt="0">
        <dgm:presLayoutVars>
          <dgm:chMax val="1"/>
          <dgm:bulletEnabled val="1"/>
        </dgm:presLayoutVars>
      </dgm:prSet>
      <dgm:spPr/>
      <dgm:t>
        <a:bodyPr/>
        <a:lstStyle/>
        <a:p>
          <a:endParaRPr lang="zh-HK" altLang="en-US"/>
        </a:p>
      </dgm:t>
    </dgm:pt>
    <dgm:pt modelId="{87851F28-7F4C-4775-AEAA-509F7375ADB7}" type="pres">
      <dgm:prSet presAssocID="{CC16F52F-1F9F-4230-9648-21598EAD18FE}" presName="Name8" presStyleCnt="0"/>
      <dgm:spPr/>
    </dgm:pt>
    <dgm:pt modelId="{93DCB599-98C8-45AE-B75F-8F64EBAB8A9D}" type="pres">
      <dgm:prSet presAssocID="{CC16F52F-1F9F-4230-9648-21598EAD18FE}" presName="level" presStyleLbl="node1" presStyleIdx="4" presStyleCnt="8">
        <dgm:presLayoutVars>
          <dgm:chMax val="1"/>
          <dgm:bulletEnabled val="1"/>
        </dgm:presLayoutVars>
      </dgm:prSet>
      <dgm:spPr/>
      <dgm:t>
        <a:bodyPr/>
        <a:lstStyle/>
        <a:p>
          <a:endParaRPr lang="zh-HK" altLang="en-US"/>
        </a:p>
      </dgm:t>
    </dgm:pt>
    <dgm:pt modelId="{B4D44FEE-8FFF-49EB-8584-D08A7AD081E5}" type="pres">
      <dgm:prSet presAssocID="{CC16F52F-1F9F-4230-9648-21598EAD18FE}" presName="levelTx" presStyleLbl="revTx" presStyleIdx="0" presStyleCnt="0">
        <dgm:presLayoutVars>
          <dgm:chMax val="1"/>
          <dgm:bulletEnabled val="1"/>
        </dgm:presLayoutVars>
      </dgm:prSet>
      <dgm:spPr/>
      <dgm:t>
        <a:bodyPr/>
        <a:lstStyle/>
        <a:p>
          <a:endParaRPr lang="zh-HK" altLang="en-US"/>
        </a:p>
      </dgm:t>
    </dgm:pt>
    <dgm:pt modelId="{72A09BD5-A9BD-4E74-BA9B-326FA99D81FC}" type="pres">
      <dgm:prSet presAssocID="{33D5C987-D53D-4CD8-BD8D-320D916EADD8}" presName="Name8" presStyleCnt="0"/>
      <dgm:spPr/>
    </dgm:pt>
    <dgm:pt modelId="{553A43D4-76FD-49C0-AA67-A5A22D896BA3}" type="pres">
      <dgm:prSet presAssocID="{33D5C987-D53D-4CD8-BD8D-320D916EADD8}" presName="level" presStyleLbl="node1" presStyleIdx="5" presStyleCnt="8">
        <dgm:presLayoutVars>
          <dgm:chMax val="1"/>
          <dgm:bulletEnabled val="1"/>
        </dgm:presLayoutVars>
      </dgm:prSet>
      <dgm:spPr/>
      <dgm:t>
        <a:bodyPr/>
        <a:lstStyle/>
        <a:p>
          <a:endParaRPr lang="zh-HK" altLang="en-US"/>
        </a:p>
      </dgm:t>
    </dgm:pt>
    <dgm:pt modelId="{DB8EF577-C377-4F20-AC82-F3AF9D13A2F3}" type="pres">
      <dgm:prSet presAssocID="{33D5C987-D53D-4CD8-BD8D-320D916EADD8}" presName="levelTx" presStyleLbl="revTx" presStyleIdx="0" presStyleCnt="0">
        <dgm:presLayoutVars>
          <dgm:chMax val="1"/>
          <dgm:bulletEnabled val="1"/>
        </dgm:presLayoutVars>
      </dgm:prSet>
      <dgm:spPr/>
      <dgm:t>
        <a:bodyPr/>
        <a:lstStyle/>
        <a:p>
          <a:endParaRPr lang="zh-HK" altLang="en-US"/>
        </a:p>
      </dgm:t>
    </dgm:pt>
    <dgm:pt modelId="{17A1F871-BD6A-4B44-A5FD-D74AE922E0D0}" type="pres">
      <dgm:prSet presAssocID="{65FA043C-F832-4393-8AE0-0EFC859C22F3}" presName="Name8" presStyleCnt="0"/>
      <dgm:spPr/>
    </dgm:pt>
    <dgm:pt modelId="{7B2E8AF1-7987-413B-BD94-42BD45E52C23}" type="pres">
      <dgm:prSet presAssocID="{65FA043C-F832-4393-8AE0-0EFC859C22F3}" presName="level" presStyleLbl="node1" presStyleIdx="6" presStyleCnt="8">
        <dgm:presLayoutVars>
          <dgm:chMax val="1"/>
          <dgm:bulletEnabled val="1"/>
        </dgm:presLayoutVars>
      </dgm:prSet>
      <dgm:spPr/>
      <dgm:t>
        <a:bodyPr/>
        <a:lstStyle/>
        <a:p>
          <a:endParaRPr lang="zh-HK" altLang="en-US"/>
        </a:p>
      </dgm:t>
    </dgm:pt>
    <dgm:pt modelId="{398EE83D-D790-44F1-B8A2-582D9EF4DA4B}" type="pres">
      <dgm:prSet presAssocID="{65FA043C-F832-4393-8AE0-0EFC859C22F3}" presName="levelTx" presStyleLbl="revTx" presStyleIdx="0" presStyleCnt="0">
        <dgm:presLayoutVars>
          <dgm:chMax val="1"/>
          <dgm:bulletEnabled val="1"/>
        </dgm:presLayoutVars>
      </dgm:prSet>
      <dgm:spPr/>
      <dgm:t>
        <a:bodyPr/>
        <a:lstStyle/>
        <a:p>
          <a:endParaRPr lang="zh-HK" altLang="en-US"/>
        </a:p>
      </dgm:t>
    </dgm:pt>
    <dgm:pt modelId="{72B3FDBA-E8B2-457B-888F-A4CF6E31AA2B}" type="pres">
      <dgm:prSet presAssocID="{C700996F-7D2C-4FE0-A407-E64D5FA30DAD}" presName="Name8" presStyleCnt="0"/>
      <dgm:spPr/>
    </dgm:pt>
    <dgm:pt modelId="{3CF20DCF-3463-47A5-A375-1EB36C366477}" type="pres">
      <dgm:prSet presAssocID="{C700996F-7D2C-4FE0-A407-E64D5FA30DAD}" presName="level" presStyleLbl="node1" presStyleIdx="7" presStyleCnt="8">
        <dgm:presLayoutVars>
          <dgm:chMax val="1"/>
          <dgm:bulletEnabled val="1"/>
        </dgm:presLayoutVars>
      </dgm:prSet>
      <dgm:spPr/>
      <dgm:t>
        <a:bodyPr/>
        <a:lstStyle/>
        <a:p>
          <a:endParaRPr lang="zh-HK" altLang="en-US"/>
        </a:p>
      </dgm:t>
    </dgm:pt>
    <dgm:pt modelId="{A0D3CA06-45DB-4892-B52B-27242A4B58FC}" type="pres">
      <dgm:prSet presAssocID="{C700996F-7D2C-4FE0-A407-E64D5FA30DAD}" presName="levelTx" presStyleLbl="revTx" presStyleIdx="0" presStyleCnt="0">
        <dgm:presLayoutVars>
          <dgm:chMax val="1"/>
          <dgm:bulletEnabled val="1"/>
        </dgm:presLayoutVars>
      </dgm:prSet>
      <dgm:spPr/>
      <dgm:t>
        <a:bodyPr/>
        <a:lstStyle/>
        <a:p>
          <a:endParaRPr lang="zh-HK" altLang="en-US"/>
        </a:p>
      </dgm:t>
    </dgm:pt>
  </dgm:ptLst>
  <dgm:cxnLst>
    <dgm:cxn modelId="{139A99ED-9881-471A-9C2B-DCF0F5F255F3}" type="presOf" srcId="{65FA043C-F832-4393-8AE0-0EFC859C22F3}" destId="{7B2E8AF1-7987-413B-BD94-42BD45E52C23}" srcOrd="0" destOrd="0" presId="urn:microsoft.com/office/officeart/2005/8/layout/pyramid1"/>
    <dgm:cxn modelId="{8F0DA199-FC64-4482-80B7-8CFBAEF3CF6D}" srcId="{59FAE3BE-0081-4752-9A5F-F078A22A01D6}" destId="{20868B44-1E55-46E5-94C2-3B881EBAD4B7}" srcOrd="3" destOrd="0" parTransId="{D9937FC9-1011-4B23-96B9-551D8AF7DEDA}" sibTransId="{15EE3B6B-A822-4299-9386-00CE1726CD00}"/>
    <dgm:cxn modelId="{9C1E0517-93AF-4C43-B696-E709AEA0F7BF}" srcId="{59FAE3BE-0081-4752-9A5F-F078A22A01D6}" destId="{65FA043C-F832-4393-8AE0-0EFC859C22F3}" srcOrd="6" destOrd="0" parTransId="{90D925A5-4F40-4F0A-B69E-3E034BDD8311}" sibTransId="{FCA336AB-6DFE-48D0-9FB2-86DDB90C64E0}"/>
    <dgm:cxn modelId="{F73F3CA9-5745-470B-8804-A2EFA03F51F2}" type="presOf" srcId="{33D5C987-D53D-4CD8-BD8D-320D916EADD8}" destId="{553A43D4-76FD-49C0-AA67-A5A22D896BA3}" srcOrd="0" destOrd="0" presId="urn:microsoft.com/office/officeart/2005/8/layout/pyramid1"/>
    <dgm:cxn modelId="{7DD81A9E-5EF0-49E9-AE95-2269218ECDA5}" type="presOf" srcId="{CC16F52F-1F9F-4230-9648-21598EAD18FE}" destId="{B4D44FEE-8FFF-49EB-8584-D08A7AD081E5}" srcOrd="1" destOrd="0" presId="urn:microsoft.com/office/officeart/2005/8/layout/pyramid1"/>
    <dgm:cxn modelId="{601CD103-0926-48C1-AF95-F9489E9CAD8D}" type="presOf" srcId="{33D5C987-D53D-4CD8-BD8D-320D916EADD8}" destId="{DB8EF577-C377-4F20-AC82-F3AF9D13A2F3}" srcOrd="1" destOrd="0" presId="urn:microsoft.com/office/officeart/2005/8/layout/pyramid1"/>
    <dgm:cxn modelId="{38908C31-F260-4592-A985-D0CEAAB718F4}" type="presOf" srcId="{0492951F-8FEF-4AD8-9223-3C5AC8E95FC4}" destId="{332E39ED-9F12-450B-AB9C-E70C7F25B970}" srcOrd="1" destOrd="0" presId="urn:microsoft.com/office/officeart/2005/8/layout/pyramid1"/>
    <dgm:cxn modelId="{D715C5F9-BA70-43DC-B53B-BB155B2CE8C8}" type="presOf" srcId="{40C2F2C4-9F88-4617-B493-029ACA15DF6D}" destId="{4851CF2D-25FD-4414-9C3E-811D9483BE29}" srcOrd="1" destOrd="0" presId="urn:microsoft.com/office/officeart/2005/8/layout/pyramid1"/>
    <dgm:cxn modelId="{12750344-D617-4B0B-99D5-3C65415321B8}" srcId="{59FAE3BE-0081-4752-9A5F-F078A22A01D6}" destId="{C700996F-7D2C-4FE0-A407-E64D5FA30DAD}" srcOrd="7" destOrd="0" parTransId="{0C70A26B-56F2-4DFA-94BC-81264842E38D}" sibTransId="{A73E6E37-15C8-4FAC-9651-82D15DDCB17D}"/>
    <dgm:cxn modelId="{A8B03079-97A4-4202-B151-3CC7AA444820}" type="presOf" srcId="{20868B44-1E55-46E5-94C2-3B881EBAD4B7}" destId="{9AA15474-F3FA-4DA5-AA53-BA857A032A5D}" srcOrd="1" destOrd="0" presId="urn:microsoft.com/office/officeart/2005/8/layout/pyramid1"/>
    <dgm:cxn modelId="{EF9DC7DA-AD2C-4F86-A263-9306352CA75C}" srcId="{59FAE3BE-0081-4752-9A5F-F078A22A01D6}" destId="{CC16F52F-1F9F-4230-9648-21598EAD18FE}" srcOrd="4" destOrd="0" parTransId="{4E05E9F2-36BC-4429-821A-745FD7242BB4}" sibTransId="{B216213D-EE88-4B80-A5AF-511B75CB8513}"/>
    <dgm:cxn modelId="{B9EF0A55-2ABE-4756-B736-2F7E424E51C0}" srcId="{59FAE3BE-0081-4752-9A5F-F078A22A01D6}" destId="{0492951F-8FEF-4AD8-9223-3C5AC8E95FC4}" srcOrd="2" destOrd="0" parTransId="{C9D46D2F-E1B1-4333-890B-29F12F4AA9CC}" sibTransId="{3FA1481A-6833-469D-9E43-E0F5482804A0}"/>
    <dgm:cxn modelId="{F60F1327-6FB1-4A8F-91B3-C530AF01B335}" srcId="{59FAE3BE-0081-4752-9A5F-F078A22A01D6}" destId="{40C2F2C4-9F88-4617-B493-029ACA15DF6D}" srcOrd="0" destOrd="0" parTransId="{20C46396-0D44-45E4-9C4A-3860EC206821}" sibTransId="{E3E509EC-BAD9-40FF-94E0-A5BBC2A345E2}"/>
    <dgm:cxn modelId="{ECCEAFE4-816F-48BE-BE17-B985704D0BC1}" type="presOf" srcId="{59FAE3BE-0081-4752-9A5F-F078A22A01D6}" destId="{AE122AC3-F075-4932-942A-203F88F29CBA}" srcOrd="0" destOrd="0" presId="urn:microsoft.com/office/officeart/2005/8/layout/pyramid1"/>
    <dgm:cxn modelId="{3A2E42AB-30CB-4514-A0E5-B9438220911A}" type="presOf" srcId="{40C2F2C4-9F88-4617-B493-029ACA15DF6D}" destId="{6E22A4F1-AFAC-412E-A71F-1F2033CAB9A6}" srcOrd="0" destOrd="0" presId="urn:microsoft.com/office/officeart/2005/8/layout/pyramid1"/>
    <dgm:cxn modelId="{AAFEB717-8017-4F92-A20B-6C41A09512D8}" type="presOf" srcId="{1E2EE106-1811-49DC-9117-0D318FE0FB1F}" destId="{2D8A005B-9F68-4EE3-967A-9F1E79797F77}" srcOrd="1" destOrd="0" presId="urn:microsoft.com/office/officeart/2005/8/layout/pyramid1"/>
    <dgm:cxn modelId="{5E539D1B-9A85-4E2D-B6C2-38E22059FAAF}" srcId="{59FAE3BE-0081-4752-9A5F-F078A22A01D6}" destId="{1E2EE106-1811-49DC-9117-0D318FE0FB1F}" srcOrd="1" destOrd="0" parTransId="{F7DD7115-34D8-4973-A92B-915CB31C3FD3}" sibTransId="{564F4445-3E7E-49D7-A28E-8C7A58CC4DD1}"/>
    <dgm:cxn modelId="{097675FE-6D23-4C70-BE01-70AF389B4109}" type="presOf" srcId="{20868B44-1E55-46E5-94C2-3B881EBAD4B7}" destId="{93D3FCC6-1E64-4F68-9FEF-44E9F66B6C58}" srcOrd="0" destOrd="0" presId="urn:microsoft.com/office/officeart/2005/8/layout/pyramid1"/>
    <dgm:cxn modelId="{087CF648-FA3E-468F-AAE0-F102979624FC}" srcId="{59FAE3BE-0081-4752-9A5F-F078A22A01D6}" destId="{33D5C987-D53D-4CD8-BD8D-320D916EADD8}" srcOrd="5" destOrd="0" parTransId="{2EB759D2-C3EF-4547-8802-8E317B2C33CF}" sibTransId="{8E39BC16-2F5F-4612-828F-8CF7689AC535}"/>
    <dgm:cxn modelId="{81C2661F-5B4C-457E-A0C0-18557BF17444}" type="presOf" srcId="{1E2EE106-1811-49DC-9117-0D318FE0FB1F}" destId="{139A8280-C059-4CC1-B10F-9B7B378CF3B8}" srcOrd="0" destOrd="0" presId="urn:microsoft.com/office/officeart/2005/8/layout/pyramid1"/>
    <dgm:cxn modelId="{CFE21140-173D-4E8A-BA47-E47D2F87D865}" type="presOf" srcId="{C700996F-7D2C-4FE0-A407-E64D5FA30DAD}" destId="{3CF20DCF-3463-47A5-A375-1EB36C366477}" srcOrd="0" destOrd="0" presId="urn:microsoft.com/office/officeart/2005/8/layout/pyramid1"/>
    <dgm:cxn modelId="{4E13C3A1-5616-416C-BD4C-2F4E8D95C36C}" type="presOf" srcId="{0492951F-8FEF-4AD8-9223-3C5AC8E95FC4}" destId="{B26C93EC-6DB7-45B9-9FB2-807697FC861B}" srcOrd="0" destOrd="0" presId="urn:microsoft.com/office/officeart/2005/8/layout/pyramid1"/>
    <dgm:cxn modelId="{125FD8F4-9DA6-425F-93F1-83D770141C9A}" type="presOf" srcId="{C700996F-7D2C-4FE0-A407-E64D5FA30DAD}" destId="{A0D3CA06-45DB-4892-B52B-27242A4B58FC}" srcOrd="1" destOrd="0" presId="urn:microsoft.com/office/officeart/2005/8/layout/pyramid1"/>
    <dgm:cxn modelId="{AEA49693-18A1-4FC0-888A-3C6BEC70381E}" type="presOf" srcId="{CC16F52F-1F9F-4230-9648-21598EAD18FE}" destId="{93DCB599-98C8-45AE-B75F-8F64EBAB8A9D}" srcOrd="0" destOrd="0" presId="urn:microsoft.com/office/officeart/2005/8/layout/pyramid1"/>
    <dgm:cxn modelId="{F0F19C5A-D7F2-40D3-B2F3-3D173F190B32}" type="presOf" srcId="{65FA043C-F832-4393-8AE0-0EFC859C22F3}" destId="{398EE83D-D790-44F1-B8A2-582D9EF4DA4B}" srcOrd="1" destOrd="0" presId="urn:microsoft.com/office/officeart/2005/8/layout/pyramid1"/>
    <dgm:cxn modelId="{6733FFC3-0E8C-4F13-A021-82120AA4F4B6}" type="presParOf" srcId="{AE122AC3-F075-4932-942A-203F88F29CBA}" destId="{3D1BD771-6800-4D5E-85A5-6ADFF462BC94}" srcOrd="0" destOrd="0" presId="urn:microsoft.com/office/officeart/2005/8/layout/pyramid1"/>
    <dgm:cxn modelId="{747AD2BF-1F8A-4574-996D-DF9A85EA6D3F}" type="presParOf" srcId="{3D1BD771-6800-4D5E-85A5-6ADFF462BC94}" destId="{6E22A4F1-AFAC-412E-A71F-1F2033CAB9A6}" srcOrd="0" destOrd="0" presId="urn:microsoft.com/office/officeart/2005/8/layout/pyramid1"/>
    <dgm:cxn modelId="{3DBD3F9A-73F1-4E05-B515-BEB64447B88E}" type="presParOf" srcId="{3D1BD771-6800-4D5E-85A5-6ADFF462BC94}" destId="{4851CF2D-25FD-4414-9C3E-811D9483BE29}" srcOrd="1" destOrd="0" presId="urn:microsoft.com/office/officeart/2005/8/layout/pyramid1"/>
    <dgm:cxn modelId="{BDBF84C0-9BE6-4013-8380-D518C5010B73}" type="presParOf" srcId="{AE122AC3-F075-4932-942A-203F88F29CBA}" destId="{0CD5CFDA-C425-4EAD-954E-94000BFC2700}" srcOrd="1" destOrd="0" presId="urn:microsoft.com/office/officeart/2005/8/layout/pyramid1"/>
    <dgm:cxn modelId="{F18C88DC-A2AE-4488-897C-D6E7DEFD0479}" type="presParOf" srcId="{0CD5CFDA-C425-4EAD-954E-94000BFC2700}" destId="{139A8280-C059-4CC1-B10F-9B7B378CF3B8}" srcOrd="0" destOrd="0" presId="urn:microsoft.com/office/officeart/2005/8/layout/pyramid1"/>
    <dgm:cxn modelId="{3897CD9F-8782-43D8-BA76-25A16591C306}" type="presParOf" srcId="{0CD5CFDA-C425-4EAD-954E-94000BFC2700}" destId="{2D8A005B-9F68-4EE3-967A-9F1E79797F77}" srcOrd="1" destOrd="0" presId="urn:microsoft.com/office/officeart/2005/8/layout/pyramid1"/>
    <dgm:cxn modelId="{72F775C5-8819-4242-B86E-B31C28CE00AA}" type="presParOf" srcId="{AE122AC3-F075-4932-942A-203F88F29CBA}" destId="{A28FDB7F-A5E1-42E7-B200-1AA200C95DCD}" srcOrd="2" destOrd="0" presId="urn:microsoft.com/office/officeart/2005/8/layout/pyramid1"/>
    <dgm:cxn modelId="{04F7EF52-2CE8-41FC-8B6C-5FDEA4AD0B85}" type="presParOf" srcId="{A28FDB7F-A5E1-42E7-B200-1AA200C95DCD}" destId="{B26C93EC-6DB7-45B9-9FB2-807697FC861B}" srcOrd="0" destOrd="0" presId="urn:microsoft.com/office/officeart/2005/8/layout/pyramid1"/>
    <dgm:cxn modelId="{5992435E-2A30-4642-99F1-33395D1C71C9}" type="presParOf" srcId="{A28FDB7F-A5E1-42E7-B200-1AA200C95DCD}" destId="{332E39ED-9F12-450B-AB9C-E70C7F25B970}" srcOrd="1" destOrd="0" presId="urn:microsoft.com/office/officeart/2005/8/layout/pyramid1"/>
    <dgm:cxn modelId="{4F0E4A4B-33E6-4CF5-B368-E5A5ACD417B1}" type="presParOf" srcId="{AE122AC3-F075-4932-942A-203F88F29CBA}" destId="{5589B374-4234-4722-BA55-5E9A2DE0A1E7}" srcOrd="3" destOrd="0" presId="urn:microsoft.com/office/officeart/2005/8/layout/pyramid1"/>
    <dgm:cxn modelId="{C274E438-20D8-4814-931E-21DB6DC1DF97}" type="presParOf" srcId="{5589B374-4234-4722-BA55-5E9A2DE0A1E7}" destId="{93D3FCC6-1E64-4F68-9FEF-44E9F66B6C58}" srcOrd="0" destOrd="0" presId="urn:microsoft.com/office/officeart/2005/8/layout/pyramid1"/>
    <dgm:cxn modelId="{64C29B7D-F35C-4F8B-B512-B26C6A95B7DE}" type="presParOf" srcId="{5589B374-4234-4722-BA55-5E9A2DE0A1E7}" destId="{9AA15474-F3FA-4DA5-AA53-BA857A032A5D}" srcOrd="1" destOrd="0" presId="urn:microsoft.com/office/officeart/2005/8/layout/pyramid1"/>
    <dgm:cxn modelId="{2024E08F-15BA-42F3-8617-5047BBA64FC9}" type="presParOf" srcId="{AE122AC3-F075-4932-942A-203F88F29CBA}" destId="{87851F28-7F4C-4775-AEAA-509F7375ADB7}" srcOrd="4" destOrd="0" presId="urn:microsoft.com/office/officeart/2005/8/layout/pyramid1"/>
    <dgm:cxn modelId="{EA4E054E-0851-4797-9CBF-AE27B9B821EB}" type="presParOf" srcId="{87851F28-7F4C-4775-AEAA-509F7375ADB7}" destId="{93DCB599-98C8-45AE-B75F-8F64EBAB8A9D}" srcOrd="0" destOrd="0" presId="urn:microsoft.com/office/officeart/2005/8/layout/pyramid1"/>
    <dgm:cxn modelId="{EF187507-A3D8-43D4-9D7A-89B70F8105FF}" type="presParOf" srcId="{87851F28-7F4C-4775-AEAA-509F7375ADB7}" destId="{B4D44FEE-8FFF-49EB-8584-D08A7AD081E5}" srcOrd="1" destOrd="0" presId="urn:microsoft.com/office/officeart/2005/8/layout/pyramid1"/>
    <dgm:cxn modelId="{7822C7D9-3E31-4CF1-8686-99DCB874DEF6}" type="presParOf" srcId="{AE122AC3-F075-4932-942A-203F88F29CBA}" destId="{72A09BD5-A9BD-4E74-BA9B-326FA99D81FC}" srcOrd="5" destOrd="0" presId="urn:microsoft.com/office/officeart/2005/8/layout/pyramid1"/>
    <dgm:cxn modelId="{E2A17057-33D4-4714-BE36-C6C6C92D4392}" type="presParOf" srcId="{72A09BD5-A9BD-4E74-BA9B-326FA99D81FC}" destId="{553A43D4-76FD-49C0-AA67-A5A22D896BA3}" srcOrd="0" destOrd="0" presId="urn:microsoft.com/office/officeart/2005/8/layout/pyramid1"/>
    <dgm:cxn modelId="{5046CA92-81F8-4805-83D9-7948486274B5}" type="presParOf" srcId="{72A09BD5-A9BD-4E74-BA9B-326FA99D81FC}" destId="{DB8EF577-C377-4F20-AC82-F3AF9D13A2F3}" srcOrd="1" destOrd="0" presId="urn:microsoft.com/office/officeart/2005/8/layout/pyramid1"/>
    <dgm:cxn modelId="{2FE90AD1-B313-45DB-BA2B-FA789C3ECA6A}" type="presParOf" srcId="{AE122AC3-F075-4932-942A-203F88F29CBA}" destId="{17A1F871-BD6A-4B44-A5FD-D74AE922E0D0}" srcOrd="6" destOrd="0" presId="urn:microsoft.com/office/officeart/2005/8/layout/pyramid1"/>
    <dgm:cxn modelId="{5076EF35-996F-4B3D-9F55-C54449DD02BA}" type="presParOf" srcId="{17A1F871-BD6A-4B44-A5FD-D74AE922E0D0}" destId="{7B2E8AF1-7987-413B-BD94-42BD45E52C23}" srcOrd="0" destOrd="0" presId="urn:microsoft.com/office/officeart/2005/8/layout/pyramid1"/>
    <dgm:cxn modelId="{2681EFF8-D338-4D08-94D1-B2CF9E4F1E10}" type="presParOf" srcId="{17A1F871-BD6A-4B44-A5FD-D74AE922E0D0}" destId="{398EE83D-D790-44F1-B8A2-582D9EF4DA4B}" srcOrd="1" destOrd="0" presId="urn:microsoft.com/office/officeart/2005/8/layout/pyramid1"/>
    <dgm:cxn modelId="{4C98ECF0-B34A-4ED5-9C06-5B430A17E4C6}" type="presParOf" srcId="{AE122AC3-F075-4932-942A-203F88F29CBA}" destId="{72B3FDBA-E8B2-457B-888F-A4CF6E31AA2B}" srcOrd="7" destOrd="0" presId="urn:microsoft.com/office/officeart/2005/8/layout/pyramid1"/>
    <dgm:cxn modelId="{88F984A8-F77E-40AA-B975-B07750A16B9B}" type="presParOf" srcId="{72B3FDBA-E8B2-457B-888F-A4CF6E31AA2B}" destId="{3CF20DCF-3463-47A5-A375-1EB36C366477}" srcOrd="0" destOrd="0" presId="urn:microsoft.com/office/officeart/2005/8/layout/pyramid1"/>
    <dgm:cxn modelId="{B8AAD40C-5A17-4A0B-BEC7-05F41AF570BC}" type="presParOf" srcId="{72B3FDBA-E8B2-457B-888F-A4CF6E31AA2B}" destId="{A0D3CA06-45DB-4892-B52B-27242A4B58F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923A68-C527-42EA-A915-F97E97DCBCAB}" type="doc">
      <dgm:prSet loTypeId="urn:microsoft.com/office/officeart/2009/3/layout/StepUpProcess" loCatId="process" qsTypeId="urn:microsoft.com/office/officeart/2005/8/quickstyle/simple5" qsCatId="simple" csTypeId="urn:microsoft.com/office/officeart/2005/8/colors/accent1_2" csCatId="accent1" phldr="1"/>
      <dgm:spPr/>
      <dgm:t>
        <a:bodyPr/>
        <a:lstStyle/>
        <a:p>
          <a:endParaRPr lang="zh-HK" altLang="en-US"/>
        </a:p>
      </dgm:t>
    </dgm:pt>
    <dgm:pt modelId="{35DD540E-769C-4200-9F3A-764E700AFB68}">
      <dgm:prSet phldrT="[文字]" custT="1"/>
      <dgm:spPr/>
      <dgm:t>
        <a:bodyPr/>
        <a:lstStyle/>
        <a:p>
          <a:r>
            <a:rPr lang="en-US" altLang="zh-HK" sz="2400" dirty="0" smtClean="0"/>
            <a:t>Started as a child</a:t>
          </a:r>
          <a:endParaRPr lang="zh-HK" altLang="en-US" sz="2400" dirty="0"/>
        </a:p>
      </dgm:t>
    </dgm:pt>
    <dgm:pt modelId="{B1420DE8-F75C-4DF8-ADEB-29B5FD232D6B}" type="parTrans" cxnId="{4B4C13EC-6B12-4840-B197-54E4BAD5C18F}">
      <dgm:prSet/>
      <dgm:spPr/>
      <dgm:t>
        <a:bodyPr/>
        <a:lstStyle/>
        <a:p>
          <a:endParaRPr lang="zh-HK" altLang="en-US"/>
        </a:p>
      </dgm:t>
    </dgm:pt>
    <dgm:pt modelId="{EFF203D9-01E2-4F0C-8BC6-D894AA8FA19A}" type="sibTrans" cxnId="{4B4C13EC-6B12-4840-B197-54E4BAD5C18F}">
      <dgm:prSet/>
      <dgm:spPr/>
      <dgm:t>
        <a:bodyPr/>
        <a:lstStyle/>
        <a:p>
          <a:endParaRPr lang="zh-HK" altLang="en-US"/>
        </a:p>
      </dgm:t>
    </dgm:pt>
    <dgm:pt modelId="{B2A7C534-AF2B-4FE1-8F3D-F2692A82DF6A}">
      <dgm:prSet phldrT="[文字]"/>
      <dgm:spPr/>
      <dgm:t>
        <a:bodyPr/>
        <a:lstStyle/>
        <a:p>
          <a:r>
            <a:rPr lang="en-US" altLang="zh-HK" dirty="0" smtClean="0"/>
            <a:t>Becomes a ‘Squire’ at an age of 14</a:t>
          </a:r>
          <a:endParaRPr lang="zh-HK" altLang="en-US" dirty="0"/>
        </a:p>
      </dgm:t>
    </dgm:pt>
    <dgm:pt modelId="{FE575726-7BE5-433F-A516-D51B6BD4D902}" type="parTrans" cxnId="{55203759-736C-4EAF-9D2B-284F2A75FD8F}">
      <dgm:prSet/>
      <dgm:spPr/>
      <dgm:t>
        <a:bodyPr/>
        <a:lstStyle/>
        <a:p>
          <a:endParaRPr lang="zh-HK" altLang="en-US"/>
        </a:p>
      </dgm:t>
    </dgm:pt>
    <dgm:pt modelId="{CF6E80F1-9371-432F-AA57-0DE28C7BCC63}" type="sibTrans" cxnId="{55203759-736C-4EAF-9D2B-284F2A75FD8F}">
      <dgm:prSet/>
      <dgm:spPr/>
      <dgm:t>
        <a:bodyPr/>
        <a:lstStyle/>
        <a:p>
          <a:endParaRPr lang="zh-HK" altLang="en-US"/>
        </a:p>
      </dgm:t>
    </dgm:pt>
    <dgm:pt modelId="{B1774D49-555D-48AE-940E-A95D908F901E}">
      <dgm:prSet phldrT="[文字]"/>
      <dgm:spPr/>
      <dgm:t>
        <a:bodyPr/>
        <a:lstStyle/>
        <a:p>
          <a:r>
            <a:rPr lang="en-US" altLang="zh-HK" dirty="0" smtClean="0"/>
            <a:t>Becomes a ‘Knight’ at an age of 21</a:t>
          </a:r>
          <a:endParaRPr lang="zh-HK" altLang="en-US" dirty="0"/>
        </a:p>
      </dgm:t>
    </dgm:pt>
    <dgm:pt modelId="{75010229-5972-4CF2-BF82-1EF7C0F4BA14}" type="parTrans" cxnId="{4796B248-2633-4EED-A76F-C2F3E01543DC}">
      <dgm:prSet/>
      <dgm:spPr/>
      <dgm:t>
        <a:bodyPr/>
        <a:lstStyle/>
        <a:p>
          <a:endParaRPr lang="zh-HK" altLang="en-US"/>
        </a:p>
      </dgm:t>
    </dgm:pt>
    <dgm:pt modelId="{254344B0-D0FF-49B3-BEF9-B56FD887DF80}" type="sibTrans" cxnId="{4796B248-2633-4EED-A76F-C2F3E01543DC}">
      <dgm:prSet/>
      <dgm:spPr/>
      <dgm:t>
        <a:bodyPr/>
        <a:lstStyle/>
        <a:p>
          <a:endParaRPr lang="zh-HK" altLang="en-US"/>
        </a:p>
      </dgm:t>
    </dgm:pt>
    <dgm:pt modelId="{3CB3279C-6024-4B4D-943D-9486C04671FD}">
      <dgm:prSet phldrT="[文字]" custT="1"/>
      <dgm:spPr/>
      <dgm:t>
        <a:bodyPr/>
        <a:lstStyle/>
        <a:p>
          <a:r>
            <a:rPr lang="en-US" altLang="zh-HK" sz="2400" dirty="0" smtClean="0"/>
            <a:t>Becomes a ‘Page’ at an age of 7 </a:t>
          </a:r>
          <a:endParaRPr lang="zh-HK" altLang="en-US" sz="2400" dirty="0"/>
        </a:p>
      </dgm:t>
    </dgm:pt>
    <dgm:pt modelId="{48C499BA-3AD5-434D-B15D-B733046FBC0D}" type="parTrans" cxnId="{6ED13453-99D6-48DA-BBB2-EB2703ED8835}">
      <dgm:prSet/>
      <dgm:spPr/>
      <dgm:t>
        <a:bodyPr/>
        <a:lstStyle/>
        <a:p>
          <a:endParaRPr lang="zh-HK" altLang="en-US"/>
        </a:p>
      </dgm:t>
    </dgm:pt>
    <dgm:pt modelId="{C02ABB93-7D14-4CE0-A772-754D7CBBCD8C}" type="sibTrans" cxnId="{6ED13453-99D6-48DA-BBB2-EB2703ED8835}">
      <dgm:prSet/>
      <dgm:spPr/>
      <dgm:t>
        <a:bodyPr/>
        <a:lstStyle/>
        <a:p>
          <a:endParaRPr lang="zh-HK" altLang="en-US"/>
        </a:p>
      </dgm:t>
    </dgm:pt>
    <dgm:pt modelId="{12DBC22A-450B-4983-AA7C-4452083BFF84}" type="pres">
      <dgm:prSet presAssocID="{3B923A68-C527-42EA-A915-F97E97DCBCAB}" presName="rootnode" presStyleCnt="0">
        <dgm:presLayoutVars>
          <dgm:chMax/>
          <dgm:chPref/>
          <dgm:dir/>
          <dgm:animLvl val="lvl"/>
        </dgm:presLayoutVars>
      </dgm:prSet>
      <dgm:spPr/>
      <dgm:t>
        <a:bodyPr/>
        <a:lstStyle/>
        <a:p>
          <a:endParaRPr lang="zh-HK" altLang="en-US"/>
        </a:p>
      </dgm:t>
    </dgm:pt>
    <dgm:pt modelId="{776C8158-F18A-4F08-AAE1-8EF4F512BF96}" type="pres">
      <dgm:prSet presAssocID="{35DD540E-769C-4200-9F3A-764E700AFB68}" presName="composite" presStyleCnt="0"/>
      <dgm:spPr/>
    </dgm:pt>
    <dgm:pt modelId="{18A53E63-E75B-4779-8B98-CAD6FFEADC4D}" type="pres">
      <dgm:prSet presAssocID="{35DD540E-769C-4200-9F3A-764E700AFB68}" presName="LShape" presStyleLbl="alignNode1" presStyleIdx="0" presStyleCnt="7"/>
      <dgm:spPr/>
    </dgm:pt>
    <dgm:pt modelId="{1FFB355A-4B8D-4F78-A494-65F36B2FE6B8}" type="pres">
      <dgm:prSet presAssocID="{35DD540E-769C-4200-9F3A-764E700AFB68}" presName="ParentText" presStyleLbl="revTx" presStyleIdx="0" presStyleCnt="4">
        <dgm:presLayoutVars>
          <dgm:chMax val="0"/>
          <dgm:chPref val="0"/>
          <dgm:bulletEnabled val="1"/>
        </dgm:presLayoutVars>
      </dgm:prSet>
      <dgm:spPr/>
      <dgm:t>
        <a:bodyPr/>
        <a:lstStyle/>
        <a:p>
          <a:endParaRPr lang="zh-HK" altLang="en-US"/>
        </a:p>
      </dgm:t>
    </dgm:pt>
    <dgm:pt modelId="{8DEFA10A-605A-4EC5-B718-9DC358934BD4}" type="pres">
      <dgm:prSet presAssocID="{35DD540E-769C-4200-9F3A-764E700AFB68}" presName="Triangle" presStyleLbl="alignNode1" presStyleIdx="1" presStyleCnt="7"/>
      <dgm:spPr/>
    </dgm:pt>
    <dgm:pt modelId="{C42C4B6A-8EAD-4EA7-A39C-F189D56B22A5}" type="pres">
      <dgm:prSet presAssocID="{EFF203D9-01E2-4F0C-8BC6-D894AA8FA19A}" presName="sibTrans" presStyleCnt="0"/>
      <dgm:spPr/>
    </dgm:pt>
    <dgm:pt modelId="{D610D862-2926-4509-89DC-47625DCCAAFF}" type="pres">
      <dgm:prSet presAssocID="{EFF203D9-01E2-4F0C-8BC6-D894AA8FA19A}" presName="space" presStyleCnt="0"/>
      <dgm:spPr/>
    </dgm:pt>
    <dgm:pt modelId="{9CE23135-3663-4FC7-B935-F500E0249A67}" type="pres">
      <dgm:prSet presAssocID="{3CB3279C-6024-4B4D-943D-9486C04671FD}" presName="composite" presStyleCnt="0"/>
      <dgm:spPr/>
    </dgm:pt>
    <dgm:pt modelId="{1005BBD4-9959-4B17-84C1-37BA339BB16A}" type="pres">
      <dgm:prSet presAssocID="{3CB3279C-6024-4B4D-943D-9486C04671FD}" presName="LShape" presStyleLbl="alignNode1" presStyleIdx="2" presStyleCnt="7"/>
      <dgm:spPr/>
    </dgm:pt>
    <dgm:pt modelId="{8AFC10FF-D4DB-4753-ACA0-D5A566344677}" type="pres">
      <dgm:prSet presAssocID="{3CB3279C-6024-4B4D-943D-9486C04671FD}" presName="ParentText" presStyleLbl="revTx" presStyleIdx="1" presStyleCnt="4">
        <dgm:presLayoutVars>
          <dgm:chMax val="0"/>
          <dgm:chPref val="0"/>
          <dgm:bulletEnabled val="1"/>
        </dgm:presLayoutVars>
      </dgm:prSet>
      <dgm:spPr/>
      <dgm:t>
        <a:bodyPr/>
        <a:lstStyle/>
        <a:p>
          <a:endParaRPr lang="zh-HK" altLang="en-US"/>
        </a:p>
      </dgm:t>
    </dgm:pt>
    <dgm:pt modelId="{CDAEE6C9-9E6C-46D0-8594-75D621F2DE6E}" type="pres">
      <dgm:prSet presAssocID="{3CB3279C-6024-4B4D-943D-9486C04671FD}" presName="Triangle" presStyleLbl="alignNode1" presStyleIdx="3" presStyleCnt="7"/>
      <dgm:spPr/>
    </dgm:pt>
    <dgm:pt modelId="{7CCFB998-1240-462D-896E-CCA8598EE0F6}" type="pres">
      <dgm:prSet presAssocID="{C02ABB93-7D14-4CE0-A772-754D7CBBCD8C}" presName="sibTrans" presStyleCnt="0"/>
      <dgm:spPr/>
    </dgm:pt>
    <dgm:pt modelId="{8FD400F7-C540-4FDC-8E79-AECF9DD3A7B5}" type="pres">
      <dgm:prSet presAssocID="{C02ABB93-7D14-4CE0-A772-754D7CBBCD8C}" presName="space" presStyleCnt="0"/>
      <dgm:spPr/>
    </dgm:pt>
    <dgm:pt modelId="{9DFEF1DD-51BC-4ED6-8D74-A85400B4D51D}" type="pres">
      <dgm:prSet presAssocID="{B2A7C534-AF2B-4FE1-8F3D-F2692A82DF6A}" presName="composite" presStyleCnt="0"/>
      <dgm:spPr/>
    </dgm:pt>
    <dgm:pt modelId="{1B979E74-61EA-4190-905E-EC77408A7B71}" type="pres">
      <dgm:prSet presAssocID="{B2A7C534-AF2B-4FE1-8F3D-F2692A82DF6A}" presName="LShape" presStyleLbl="alignNode1" presStyleIdx="4" presStyleCnt="7"/>
      <dgm:spPr/>
    </dgm:pt>
    <dgm:pt modelId="{AB1653F5-A860-44A1-866A-569A3A244954}" type="pres">
      <dgm:prSet presAssocID="{B2A7C534-AF2B-4FE1-8F3D-F2692A82DF6A}" presName="ParentText" presStyleLbl="revTx" presStyleIdx="2" presStyleCnt="4">
        <dgm:presLayoutVars>
          <dgm:chMax val="0"/>
          <dgm:chPref val="0"/>
          <dgm:bulletEnabled val="1"/>
        </dgm:presLayoutVars>
      </dgm:prSet>
      <dgm:spPr/>
      <dgm:t>
        <a:bodyPr/>
        <a:lstStyle/>
        <a:p>
          <a:endParaRPr lang="zh-HK" altLang="en-US"/>
        </a:p>
      </dgm:t>
    </dgm:pt>
    <dgm:pt modelId="{9A2B29A3-9720-42BE-9676-2C861710DA8D}" type="pres">
      <dgm:prSet presAssocID="{B2A7C534-AF2B-4FE1-8F3D-F2692A82DF6A}" presName="Triangle" presStyleLbl="alignNode1" presStyleIdx="5" presStyleCnt="7"/>
      <dgm:spPr/>
    </dgm:pt>
    <dgm:pt modelId="{D318A834-AD39-4006-A6B1-8B7C476C2FC1}" type="pres">
      <dgm:prSet presAssocID="{CF6E80F1-9371-432F-AA57-0DE28C7BCC63}" presName="sibTrans" presStyleCnt="0"/>
      <dgm:spPr/>
    </dgm:pt>
    <dgm:pt modelId="{8F35F7AA-5949-4469-AD52-7B4E18D00427}" type="pres">
      <dgm:prSet presAssocID="{CF6E80F1-9371-432F-AA57-0DE28C7BCC63}" presName="space" presStyleCnt="0"/>
      <dgm:spPr/>
    </dgm:pt>
    <dgm:pt modelId="{CE68A724-12C6-4813-AF45-9037FF300C31}" type="pres">
      <dgm:prSet presAssocID="{B1774D49-555D-48AE-940E-A95D908F901E}" presName="composite" presStyleCnt="0"/>
      <dgm:spPr/>
    </dgm:pt>
    <dgm:pt modelId="{8E14402F-B35A-4817-8272-364EF346A3E8}" type="pres">
      <dgm:prSet presAssocID="{B1774D49-555D-48AE-940E-A95D908F901E}" presName="LShape" presStyleLbl="alignNode1" presStyleIdx="6" presStyleCnt="7"/>
      <dgm:spPr/>
    </dgm:pt>
    <dgm:pt modelId="{D7054BDA-3074-4DE7-A58A-C245B19B35C3}" type="pres">
      <dgm:prSet presAssocID="{B1774D49-555D-48AE-940E-A95D908F901E}" presName="ParentText" presStyleLbl="revTx" presStyleIdx="3" presStyleCnt="4">
        <dgm:presLayoutVars>
          <dgm:chMax val="0"/>
          <dgm:chPref val="0"/>
          <dgm:bulletEnabled val="1"/>
        </dgm:presLayoutVars>
      </dgm:prSet>
      <dgm:spPr/>
      <dgm:t>
        <a:bodyPr/>
        <a:lstStyle/>
        <a:p>
          <a:endParaRPr lang="zh-HK" altLang="en-US"/>
        </a:p>
      </dgm:t>
    </dgm:pt>
  </dgm:ptLst>
  <dgm:cxnLst>
    <dgm:cxn modelId="{FF66E318-C482-47F8-9865-8BE3E82B68EC}" type="presOf" srcId="{B1774D49-555D-48AE-940E-A95D908F901E}" destId="{D7054BDA-3074-4DE7-A58A-C245B19B35C3}" srcOrd="0" destOrd="0" presId="urn:microsoft.com/office/officeart/2009/3/layout/StepUpProcess"/>
    <dgm:cxn modelId="{4796B248-2633-4EED-A76F-C2F3E01543DC}" srcId="{3B923A68-C527-42EA-A915-F97E97DCBCAB}" destId="{B1774D49-555D-48AE-940E-A95D908F901E}" srcOrd="3" destOrd="0" parTransId="{75010229-5972-4CF2-BF82-1EF7C0F4BA14}" sibTransId="{254344B0-D0FF-49B3-BEF9-B56FD887DF80}"/>
    <dgm:cxn modelId="{775D57D5-E069-4145-AC90-0F953DA2177B}" type="presOf" srcId="{B2A7C534-AF2B-4FE1-8F3D-F2692A82DF6A}" destId="{AB1653F5-A860-44A1-866A-569A3A244954}" srcOrd="0" destOrd="0" presId="urn:microsoft.com/office/officeart/2009/3/layout/StepUpProcess"/>
    <dgm:cxn modelId="{6ED13453-99D6-48DA-BBB2-EB2703ED8835}" srcId="{3B923A68-C527-42EA-A915-F97E97DCBCAB}" destId="{3CB3279C-6024-4B4D-943D-9486C04671FD}" srcOrd="1" destOrd="0" parTransId="{48C499BA-3AD5-434D-B15D-B733046FBC0D}" sibTransId="{C02ABB93-7D14-4CE0-A772-754D7CBBCD8C}"/>
    <dgm:cxn modelId="{2BDB4C4E-9DE4-41A6-92BF-D8B146AC0C3B}" type="presOf" srcId="{3B923A68-C527-42EA-A915-F97E97DCBCAB}" destId="{12DBC22A-450B-4983-AA7C-4452083BFF84}" srcOrd="0" destOrd="0" presId="urn:microsoft.com/office/officeart/2009/3/layout/StepUpProcess"/>
    <dgm:cxn modelId="{55203759-736C-4EAF-9D2B-284F2A75FD8F}" srcId="{3B923A68-C527-42EA-A915-F97E97DCBCAB}" destId="{B2A7C534-AF2B-4FE1-8F3D-F2692A82DF6A}" srcOrd="2" destOrd="0" parTransId="{FE575726-7BE5-433F-A516-D51B6BD4D902}" sibTransId="{CF6E80F1-9371-432F-AA57-0DE28C7BCC63}"/>
    <dgm:cxn modelId="{4B4C13EC-6B12-4840-B197-54E4BAD5C18F}" srcId="{3B923A68-C527-42EA-A915-F97E97DCBCAB}" destId="{35DD540E-769C-4200-9F3A-764E700AFB68}" srcOrd="0" destOrd="0" parTransId="{B1420DE8-F75C-4DF8-ADEB-29B5FD232D6B}" sibTransId="{EFF203D9-01E2-4F0C-8BC6-D894AA8FA19A}"/>
    <dgm:cxn modelId="{6A14D517-4B94-43FC-8926-6A70C787445D}" type="presOf" srcId="{3CB3279C-6024-4B4D-943D-9486C04671FD}" destId="{8AFC10FF-D4DB-4753-ACA0-D5A566344677}" srcOrd="0" destOrd="0" presId="urn:microsoft.com/office/officeart/2009/3/layout/StepUpProcess"/>
    <dgm:cxn modelId="{26D67CFD-79D3-47B5-8CA4-587455F2619F}" type="presOf" srcId="{35DD540E-769C-4200-9F3A-764E700AFB68}" destId="{1FFB355A-4B8D-4F78-A494-65F36B2FE6B8}" srcOrd="0" destOrd="0" presId="urn:microsoft.com/office/officeart/2009/3/layout/StepUpProcess"/>
    <dgm:cxn modelId="{21A97A7E-2C90-41BD-869B-04BB5559D22A}" type="presParOf" srcId="{12DBC22A-450B-4983-AA7C-4452083BFF84}" destId="{776C8158-F18A-4F08-AAE1-8EF4F512BF96}" srcOrd="0" destOrd="0" presId="urn:microsoft.com/office/officeart/2009/3/layout/StepUpProcess"/>
    <dgm:cxn modelId="{B2FA7B24-1940-46E7-ADFF-C0B7D9B621B9}" type="presParOf" srcId="{776C8158-F18A-4F08-AAE1-8EF4F512BF96}" destId="{18A53E63-E75B-4779-8B98-CAD6FFEADC4D}" srcOrd="0" destOrd="0" presId="urn:microsoft.com/office/officeart/2009/3/layout/StepUpProcess"/>
    <dgm:cxn modelId="{3AF4ACDA-202A-4DCE-833F-B6A4FA700727}" type="presParOf" srcId="{776C8158-F18A-4F08-AAE1-8EF4F512BF96}" destId="{1FFB355A-4B8D-4F78-A494-65F36B2FE6B8}" srcOrd="1" destOrd="0" presId="urn:microsoft.com/office/officeart/2009/3/layout/StepUpProcess"/>
    <dgm:cxn modelId="{B790D651-77AE-4535-9D13-64805E0E5785}" type="presParOf" srcId="{776C8158-F18A-4F08-AAE1-8EF4F512BF96}" destId="{8DEFA10A-605A-4EC5-B718-9DC358934BD4}" srcOrd="2" destOrd="0" presId="urn:microsoft.com/office/officeart/2009/3/layout/StepUpProcess"/>
    <dgm:cxn modelId="{717FE769-B778-4A70-82E4-3C6C6B61A313}" type="presParOf" srcId="{12DBC22A-450B-4983-AA7C-4452083BFF84}" destId="{C42C4B6A-8EAD-4EA7-A39C-F189D56B22A5}" srcOrd="1" destOrd="0" presId="urn:microsoft.com/office/officeart/2009/3/layout/StepUpProcess"/>
    <dgm:cxn modelId="{DDC5CC45-75F7-4626-A7FA-EE3C5746BE94}" type="presParOf" srcId="{C42C4B6A-8EAD-4EA7-A39C-F189D56B22A5}" destId="{D610D862-2926-4509-89DC-47625DCCAAFF}" srcOrd="0" destOrd="0" presId="urn:microsoft.com/office/officeart/2009/3/layout/StepUpProcess"/>
    <dgm:cxn modelId="{DCDD0784-3D6D-4450-A2FD-84C01B7547CC}" type="presParOf" srcId="{12DBC22A-450B-4983-AA7C-4452083BFF84}" destId="{9CE23135-3663-4FC7-B935-F500E0249A67}" srcOrd="2" destOrd="0" presId="urn:microsoft.com/office/officeart/2009/3/layout/StepUpProcess"/>
    <dgm:cxn modelId="{58ECD917-1E7C-41F2-9CA3-DD6B3A998653}" type="presParOf" srcId="{9CE23135-3663-4FC7-B935-F500E0249A67}" destId="{1005BBD4-9959-4B17-84C1-37BA339BB16A}" srcOrd="0" destOrd="0" presId="urn:microsoft.com/office/officeart/2009/3/layout/StepUpProcess"/>
    <dgm:cxn modelId="{A67CB15A-A47B-4F39-A1C8-C40808C965EF}" type="presParOf" srcId="{9CE23135-3663-4FC7-B935-F500E0249A67}" destId="{8AFC10FF-D4DB-4753-ACA0-D5A566344677}" srcOrd="1" destOrd="0" presId="urn:microsoft.com/office/officeart/2009/3/layout/StepUpProcess"/>
    <dgm:cxn modelId="{817D1E71-30FD-443D-BAB1-74C7CFB0C80A}" type="presParOf" srcId="{9CE23135-3663-4FC7-B935-F500E0249A67}" destId="{CDAEE6C9-9E6C-46D0-8594-75D621F2DE6E}" srcOrd="2" destOrd="0" presId="urn:microsoft.com/office/officeart/2009/3/layout/StepUpProcess"/>
    <dgm:cxn modelId="{BFB907F0-6B83-4827-983D-E7CF2E629A43}" type="presParOf" srcId="{12DBC22A-450B-4983-AA7C-4452083BFF84}" destId="{7CCFB998-1240-462D-896E-CCA8598EE0F6}" srcOrd="3" destOrd="0" presId="urn:microsoft.com/office/officeart/2009/3/layout/StepUpProcess"/>
    <dgm:cxn modelId="{3968D8DA-7CA9-4951-A1AF-60D9A0FACEDC}" type="presParOf" srcId="{7CCFB998-1240-462D-896E-CCA8598EE0F6}" destId="{8FD400F7-C540-4FDC-8E79-AECF9DD3A7B5}" srcOrd="0" destOrd="0" presId="urn:microsoft.com/office/officeart/2009/3/layout/StepUpProcess"/>
    <dgm:cxn modelId="{794C3145-02AB-45FF-AB15-2B390E50F448}" type="presParOf" srcId="{12DBC22A-450B-4983-AA7C-4452083BFF84}" destId="{9DFEF1DD-51BC-4ED6-8D74-A85400B4D51D}" srcOrd="4" destOrd="0" presId="urn:microsoft.com/office/officeart/2009/3/layout/StepUpProcess"/>
    <dgm:cxn modelId="{6CC3960C-8323-4DF2-A4C6-E4D0D7FE39F8}" type="presParOf" srcId="{9DFEF1DD-51BC-4ED6-8D74-A85400B4D51D}" destId="{1B979E74-61EA-4190-905E-EC77408A7B71}" srcOrd="0" destOrd="0" presId="urn:microsoft.com/office/officeart/2009/3/layout/StepUpProcess"/>
    <dgm:cxn modelId="{FCC0D2A5-65A0-4958-AAF7-DF9C8382744C}" type="presParOf" srcId="{9DFEF1DD-51BC-4ED6-8D74-A85400B4D51D}" destId="{AB1653F5-A860-44A1-866A-569A3A244954}" srcOrd="1" destOrd="0" presId="urn:microsoft.com/office/officeart/2009/3/layout/StepUpProcess"/>
    <dgm:cxn modelId="{812E2778-5C61-443C-8148-C4FF642393DB}" type="presParOf" srcId="{9DFEF1DD-51BC-4ED6-8D74-A85400B4D51D}" destId="{9A2B29A3-9720-42BE-9676-2C861710DA8D}" srcOrd="2" destOrd="0" presId="urn:microsoft.com/office/officeart/2009/3/layout/StepUpProcess"/>
    <dgm:cxn modelId="{492A8354-342F-4673-8B04-3513CF1ED6D6}" type="presParOf" srcId="{12DBC22A-450B-4983-AA7C-4452083BFF84}" destId="{D318A834-AD39-4006-A6B1-8B7C476C2FC1}" srcOrd="5" destOrd="0" presId="urn:microsoft.com/office/officeart/2009/3/layout/StepUpProcess"/>
    <dgm:cxn modelId="{304CB01D-2262-483C-80FA-0118B9FB6601}" type="presParOf" srcId="{D318A834-AD39-4006-A6B1-8B7C476C2FC1}" destId="{8F35F7AA-5949-4469-AD52-7B4E18D00427}" srcOrd="0" destOrd="0" presId="urn:microsoft.com/office/officeart/2009/3/layout/StepUpProcess"/>
    <dgm:cxn modelId="{30388998-2CAB-4FB6-BF9D-1AB029C55005}" type="presParOf" srcId="{12DBC22A-450B-4983-AA7C-4452083BFF84}" destId="{CE68A724-12C6-4813-AF45-9037FF300C31}" srcOrd="6" destOrd="0" presId="urn:microsoft.com/office/officeart/2009/3/layout/StepUpProcess"/>
    <dgm:cxn modelId="{2A76AA61-6B80-4687-91C2-C31538EF39C1}" type="presParOf" srcId="{CE68A724-12C6-4813-AF45-9037FF300C31}" destId="{8E14402F-B35A-4817-8272-364EF346A3E8}" srcOrd="0" destOrd="0" presId="urn:microsoft.com/office/officeart/2009/3/layout/StepUpProcess"/>
    <dgm:cxn modelId="{4F74D427-E4D6-46B4-93AC-0B8C8E5F491B}" type="presParOf" srcId="{CE68A724-12C6-4813-AF45-9037FF300C31}" destId="{D7054BDA-3074-4DE7-A58A-C245B19B35C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2A4F1-AFAC-412E-A71F-1F2033CAB9A6}">
      <dsp:nvSpPr>
        <dsp:cNvPr id="0" name=""/>
        <dsp:cNvSpPr/>
      </dsp:nvSpPr>
      <dsp:spPr>
        <a:xfrm>
          <a:off x="3389312" y="0"/>
          <a:ext cx="968375" cy="484782"/>
        </a:xfrm>
        <a:prstGeom prst="trapezoid">
          <a:avLst>
            <a:gd name="adj" fmla="val 99877"/>
          </a:avLst>
        </a:prstGeom>
        <a:solidFill>
          <a:schemeClr val="accent5">
            <a:alpha val="9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HK" sz="1800" b="0" kern="1200" dirty="0" smtClean="0"/>
            <a:t>Empero</a:t>
          </a:r>
          <a:r>
            <a:rPr lang="en-US" altLang="zh-HK" sz="1800" kern="1200" dirty="0" smtClean="0"/>
            <a:t>r</a:t>
          </a:r>
          <a:endParaRPr lang="zh-HK" altLang="en-US" sz="1800" kern="1200" dirty="0"/>
        </a:p>
      </dsp:txBody>
      <dsp:txXfrm>
        <a:off x="3389312" y="0"/>
        <a:ext cx="968375" cy="484782"/>
      </dsp:txXfrm>
    </dsp:sp>
    <dsp:sp modelId="{139A8280-C059-4CC1-B10F-9B7B378CF3B8}">
      <dsp:nvSpPr>
        <dsp:cNvPr id="0" name=""/>
        <dsp:cNvSpPr/>
      </dsp:nvSpPr>
      <dsp:spPr>
        <a:xfrm>
          <a:off x="2905125" y="484782"/>
          <a:ext cx="1936750" cy="484782"/>
        </a:xfrm>
        <a:prstGeom prst="trapezoid">
          <a:avLst>
            <a:gd name="adj" fmla="val 99877"/>
          </a:avLst>
        </a:prstGeom>
        <a:solidFill>
          <a:schemeClr val="accent5">
            <a:alpha val="90000"/>
            <a:hueOff val="0"/>
            <a:satOff val="0"/>
            <a:lumOff val="0"/>
            <a:alphaOff val="-5714"/>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HK" sz="1800" kern="1200" dirty="0" smtClean="0"/>
            <a:t>Shogun</a:t>
          </a:r>
        </a:p>
      </dsp:txBody>
      <dsp:txXfrm>
        <a:off x="3244056" y="484782"/>
        <a:ext cx="1258887" cy="484782"/>
      </dsp:txXfrm>
    </dsp:sp>
    <dsp:sp modelId="{B26C93EC-6DB7-45B9-9FB2-807697FC861B}">
      <dsp:nvSpPr>
        <dsp:cNvPr id="0" name=""/>
        <dsp:cNvSpPr/>
      </dsp:nvSpPr>
      <dsp:spPr>
        <a:xfrm>
          <a:off x="2420937" y="969565"/>
          <a:ext cx="2905125" cy="484782"/>
        </a:xfrm>
        <a:prstGeom prst="trapezoid">
          <a:avLst>
            <a:gd name="adj" fmla="val 99877"/>
          </a:avLst>
        </a:prstGeom>
        <a:solidFill>
          <a:schemeClr val="accent5">
            <a:alpha val="90000"/>
            <a:hueOff val="0"/>
            <a:satOff val="0"/>
            <a:lumOff val="0"/>
            <a:alphaOff val="-11429"/>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HK" sz="1800" kern="1200" dirty="0" smtClean="0"/>
            <a:t>Daimyos</a:t>
          </a:r>
        </a:p>
      </dsp:txBody>
      <dsp:txXfrm>
        <a:off x="2929334" y="969565"/>
        <a:ext cx="1888331" cy="484782"/>
      </dsp:txXfrm>
    </dsp:sp>
    <dsp:sp modelId="{93D3FCC6-1E64-4F68-9FEF-44E9F66B6C58}">
      <dsp:nvSpPr>
        <dsp:cNvPr id="0" name=""/>
        <dsp:cNvSpPr/>
      </dsp:nvSpPr>
      <dsp:spPr>
        <a:xfrm>
          <a:off x="1936750" y="1454348"/>
          <a:ext cx="3873500" cy="484782"/>
        </a:xfrm>
        <a:prstGeom prst="trapezoid">
          <a:avLst>
            <a:gd name="adj" fmla="val 99877"/>
          </a:avLst>
        </a:prstGeom>
        <a:solidFill>
          <a:schemeClr val="accent5">
            <a:alpha val="90000"/>
            <a:hueOff val="0"/>
            <a:satOff val="0"/>
            <a:lumOff val="0"/>
            <a:alphaOff val="-17143"/>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HK" sz="1800" kern="1200" dirty="0" smtClean="0"/>
            <a:t>Samurai</a:t>
          </a:r>
        </a:p>
      </dsp:txBody>
      <dsp:txXfrm>
        <a:off x="2614612" y="1454348"/>
        <a:ext cx="2517775" cy="484782"/>
      </dsp:txXfrm>
    </dsp:sp>
    <dsp:sp modelId="{93DCB599-98C8-45AE-B75F-8F64EBAB8A9D}">
      <dsp:nvSpPr>
        <dsp:cNvPr id="0" name=""/>
        <dsp:cNvSpPr/>
      </dsp:nvSpPr>
      <dsp:spPr>
        <a:xfrm>
          <a:off x="1452562" y="1939131"/>
          <a:ext cx="4841875" cy="484782"/>
        </a:xfrm>
        <a:prstGeom prst="trapezoid">
          <a:avLst>
            <a:gd name="adj" fmla="val 99877"/>
          </a:avLst>
        </a:prstGeom>
        <a:solidFill>
          <a:schemeClr val="accent5">
            <a:alpha val="90000"/>
            <a:hueOff val="0"/>
            <a:satOff val="0"/>
            <a:lumOff val="0"/>
            <a:alphaOff val="-22857"/>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HK" sz="1800" kern="1200" dirty="0" smtClean="0"/>
            <a:t>Ronin</a:t>
          </a:r>
          <a:endParaRPr lang="zh-HK" altLang="en-US" sz="1800" kern="1200" dirty="0"/>
        </a:p>
      </dsp:txBody>
      <dsp:txXfrm>
        <a:off x="2299890" y="1939131"/>
        <a:ext cx="3147218" cy="484782"/>
      </dsp:txXfrm>
    </dsp:sp>
    <dsp:sp modelId="{553A43D4-76FD-49C0-AA67-A5A22D896BA3}">
      <dsp:nvSpPr>
        <dsp:cNvPr id="0" name=""/>
        <dsp:cNvSpPr/>
      </dsp:nvSpPr>
      <dsp:spPr>
        <a:xfrm>
          <a:off x="968375" y="2423914"/>
          <a:ext cx="5810250" cy="484782"/>
        </a:xfrm>
        <a:prstGeom prst="trapezoid">
          <a:avLst>
            <a:gd name="adj" fmla="val 99877"/>
          </a:avLst>
        </a:prstGeom>
        <a:solidFill>
          <a:schemeClr val="accent5">
            <a:alpha val="90000"/>
            <a:hueOff val="0"/>
            <a:satOff val="0"/>
            <a:lumOff val="0"/>
            <a:alphaOff val="-28571"/>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HK" sz="1800" kern="1200" dirty="0" smtClean="0"/>
            <a:t>Peasants</a:t>
          </a:r>
          <a:endParaRPr lang="zh-HK" altLang="en-US" sz="1800" kern="1200" dirty="0"/>
        </a:p>
      </dsp:txBody>
      <dsp:txXfrm>
        <a:off x="1985168" y="2423914"/>
        <a:ext cx="3776662" cy="484782"/>
      </dsp:txXfrm>
    </dsp:sp>
    <dsp:sp modelId="{7B2E8AF1-7987-413B-BD94-42BD45E52C23}">
      <dsp:nvSpPr>
        <dsp:cNvPr id="0" name=""/>
        <dsp:cNvSpPr/>
      </dsp:nvSpPr>
      <dsp:spPr>
        <a:xfrm>
          <a:off x="484187" y="2908697"/>
          <a:ext cx="6778625" cy="484782"/>
        </a:xfrm>
        <a:prstGeom prst="trapezoid">
          <a:avLst>
            <a:gd name="adj" fmla="val 99877"/>
          </a:avLst>
        </a:prstGeom>
        <a:solidFill>
          <a:schemeClr val="accent5">
            <a:alpha val="90000"/>
            <a:hueOff val="0"/>
            <a:satOff val="0"/>
            <a:lumOff val="0"/>
            <a:alphaOff val="-34286"/>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HK" sz="1800" kern="1200" dirty="0" smtClean="0"/>
            <a:t>Artisans</a:t>
          </a:r>
          <a:endParaRPr lang="zh-HK" altLang="en-US" sz="1800" kern="1200" dirty="0"/>
        </a:p>
      </dsp:txBody>
      <dsp:txXfrm>
        <a:off x="1670446" y="2908697"/>
        <a:ext cx="4406106" cy="484782"/>
      </dsp:txXfrm>
    </dsp:sp>
    <dsp:sp modelId="{3CF20DCF-3463-47A5-A375-1EB36C366477}">
      <dsp:nvSpPr>
        <dsp:cNvPr id="0" name=""/>
        <dsp:cNvSpPr/>
      </dsp:nvSpPr>
      <dsp:spPr>
        <a:xfrm>
          <a:off x="0" y="3393480"/>
          <a:ext cx="7747000" cy="484782"/>
        </a:xfrm>
        <a:prstGeom prst="trapezoid">
          <a:avLst>
            <a:gd name="adj" fmla="val 99877"/>
          </a:avLst>
        </a:prstGeom>
        <a:solidFill>
          <a:schemeClr val="accent5">
            <a:alpha val="90000"/>
            <a:hueOff val="0"/>
            <a:satOff val="0"/>
            <a:lumOff val="0"/>
            <a:alpha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HK" sz="1800" kern="1200" dirty="0" smtClean="0"/>
            <a:t>Merchants</a:t>
          </a:r>
          <a:endParaRPr lang="zh-HK" altLang="en-US" sz="1800" kern="1200" dirty="0"/>
        </a:p>
      </dsp:txBody>
      <dsp:txXfrm>
        <a:off x="1355724" y="3393480"/>
        <a:ext cx="5035550" cy="4847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53E63-E75B-4779-8B98-CAD6FFEADC4D}">
      <dsp:nvSpPr>
        <dsp:cNvPr id="0" name=""/>
        <dsp:cNvSpPr/>
      </dsp:nvSpPr>
      <dsp:spPr>
        <a:xfrm rot="5400000">
          <a:off x="380407" y="1865839"/>
          <a:ext cx="1145436" cy="1905980"/>
        </a:xfrm>
        <a:prstGeom prst="corner">
          <a:avLst>
            <a:gd name="adj1" fmla="val 16120"/>
            <a:gd name="adj2" fmla="val 1611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1">
          <a:scrgbClr r="0" g="0" b="0"/>
        </a:lnRef>
        <a:fillRef idx="3">
          <a:scrgbClr r="0" g="0" b="0"/>
        </a:fillRef>
        <a:effectRef idx="3">
          <a:scrgbClr r="0" g="0" b="0"/>
        </a:effectRef>
        <a:fontRef idx="minor">
          <a:schemeClr val="lt1"/>
        </a:fontRef>
      </dsp:style>
    </dsp:sp>
    <dsp:sp modelId="{1FFB355A-4B8D-4F78-A494-65F36B2FE6B8}">
      <dsp:nvSpPr>
        <dsp:cNvPr id="0" name=""/>
        <dsp:cNvSpPr/>
      </dsp:nvSpPr>
      <dsp:spPr>
        <a:xfrm>
          <a:off x="189205" y="2435316"/>
          <a:ext cx="1720730" cy="150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HK" sz="2400" kern="1200" dirty="0" smtClean="0"/>
            <a:t>Started as a child</a:t>
          </a:r>
          <a:endParaRPr lang="zh-HK" altLang="en-US" sz="2400" kern="1200" dirty="0"/>
        </a:p>
      </dsp:txBody>
      <dsp:txXfrm>
        <a:off x="189205" y="2435316"/>
        <a:ext cx="1720730" cy="1508320"/>
      </dsp:txXfrm>
    </dsp:sp>
    <dsp:sp modelId="{8DEFA10A-605A-4EC5-B718-9DC358934BD4}">
      <dsp:nvSpPr>
        <dsp:cNvPr id="0" name=""/>
        <dsp:cNvSpPr/>
      </dsp:nvSpPr>
      <dsp:spPr>
        <a:xfrm>
          <a:off x="1585269" y="1725518"/>
          <a:ext cx="324666" cy="324666"/>
        </a:xfrm>
        <a:prstGeom prst="triangle">
          <a:avLst>
            <a:gd name="adj" fmla="val 10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1">
          <a:scrgbClr r="0" g="0" b="0"/>
        </a:lnRef>
        <a:fillRef idx="3">
          <a:scrgbClr r="0" g="0" b="0"/>
        </a:fillRef>
        <a:effectRef idx="3">
          <a:scrgbClr r="0" g="0" b="0"/>
        </a:effectRef>
        <a:fontRef idx="minor">
          <a:schemeClr val="lt1"/>
        </a:fontRef>
      </dsp:style>
    </dsp:sp>
    <dsp:sp modelId="{1005BBD4-9959-4B17-84C1-37BA339BB16A}">
      <dsp:nvSpPr>
        <dsp:cNvPr id="0" name=""/>
        <dsp:cNvSpPr/>
      </dsp:nvSpPr>
      <dsp:spPr>
        <a:xfrm rot="5400000">
          <a:off x="2486917" y="1344581"/>
          <a:ext cx="1145436" cy="1905980"/>
        </a:xfrm>
        <a:prstGeom prst="corner">
          <a:avLst>
            <a:gd name="adj1" fmla="val 16120"/>
            <a:gd name="adj2" fmla="val 1611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1">
          <a:scrgbClr r="0" g="0" b="0"/>
        </a:lnRef>
        <a:fillRef idx="3">
          <a:scrgbClr r="0" g="0" b="0"/>
        </a:fillRef>
        <a:effectRef idx="3">
          <a:scrgbClr r="0" g="0" b="0"/>
        </a:effectRef>
        <a:fontRef idx="minor">
          <a:schemeClr val="lt1"/>
        </a:fontRef>
      </dsp:style>
    </dsp:sp>
    <dsp:sp modelId="{8AFC10FF-D4DB-4753-ACA0-D5A566344677}">
      <dsp:nvSpPr>
        <dsp:cNvPr id="0" name=""/>
        <dsp:cNvSpPr/>
      </dsp:nvSpPr>
      <dsp:spPr>
        <a:xfrm>
          <a:off x="2295715" y="1914058"/>
          <a:ext cx="1720730" cy="150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HK" sz="2400" kern="1200" dirty="0" smtClean="0"/>
            <a:t>Becomes a ‘Page’ at an age of 7 </a:t>
          </a:r>
          <a:endParaRPr lang="zh-HK" altLang="en-US" sz="2400" kern="1200" dirty="0"/>
        </a:p>
      </dsp:txBody>
      <dsp:txXfrm>
        <a:off x="2295715" y="1914058"/>
        <a:ext cx="1720730" cy="1508320"/>
      </dsp:txXfrm>
    </dsp:sp>
    <dsp:sp modelId="{CDAEE6C9-9E6C-46D0-8594-75D621F2DE6E}">
      <dsp:nvSpPr>
        <dsp:cNvPr id="0" name=""/>
        <dsp:cNvSpPr/>
      </dsp:nvSpPr>
      <dsp:spPr>
        <a:xfrm>
          <a:off x="3691779" y="1204260"/>
          <a:ext cx="324666" cy="324666"/>
        </a:xfrm>
        <a:prstGeom prst="triangle">
          <a:avLst>
            <a:gd name="adj" fmla="val 10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1">
          <a:scrgbClr r="0" g="0" b="0"/>
        </a:lnRef>
        <a:fillRef idx="3">
          <a:scrgbClr r="0" g="0" b="0"/>
        </a:fillRef>
        <a:effectRef idx="3">
          <a:scrgbClr r="0" g="0" b="0"/>
        </a:effectRef>
        <a:fontRef idx="minor">
          <a:schemeClr val="lt1"/>
        </a:fontRef>
      </dsp:style>
    </dsp:sp>
    <dsp:sp modelId="{1B979E74-61EA-4190-905E-EC77408A7B71}">
      <dsp:nvSpPr>
        <dsp:cNvPr id="0" name=""/>
        <dsp:cNvSpPr/>
      </dsp:nvSpPr>
      <dsp:spPr>
        <a:xfrm rot="5400000">
          <a:off x="4593426" y="823323"/>
          <a:ext cx="1145436" cy="1905980"/>
        </a:xfrm>
        <a:prstGeom prst="corner">
          <a:avLst>
            <a:gd name="adj1" fmla="val 16120"/>
            <a:gd name="adj2" fmla="val 1611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1">
          <a:scrgbClr r="0" g="0" b="0"/>
        </a:lnRef>
        <a:fillRef idx="3">
          <a:scrgbClr r="0" g="0" b="0"/>
        </a:fillRef>
        <a:effectRef idx="3">
          <a:scrgbClr r="0" g="0" b="0"/>
        </a:effectRef>
        <a:fontRef idx="minor">
          <a:schemeClr val="lt1"/>
        </a:fontRef>
      </dsp:style>
    </dsp:sp>
    <dsp:sp modelId="{AB1653F5-A860-44A1-866A-569A3A244954}">
      <dsp:nvSpPr>
        <dsp:cNvPr id="0" name=""/>
        <dsp:cNvSpPr/>
      </dsp:nvSpPr>
      <dsp:spPr>
        <a:xfrm>
          <a:off x="4402224" y="1392800"/>
          <a:ext cx="1720730" cy="150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HK" sz="2400" kern="1200" dirty="0" smtClean="0"/>
            <a:t>Becomes a ‘Squire’ at an age of 14</a:t>
          </a:r>
          <a:endParaRPr lang="zh-HK" altLang="en-US" sz="2400" kern="1200" dirty="0"/>
        </a:p>
      </dsp:txBody>
      <dsp:txXfrm>
        <a:off x="4402224" y="1392800"/>
        <a:ext cx="1720730" cy="1508320"/>
      </dsp:txXfrm>
    </dsp:sp>
    <dsp:sp modelId="{9A2B29A3-9720-42BE-9676-2C861710DA8D}">
      <dsp:nvSpPr>
        <dsp:cNvPr id="0" name=""/>
        <dsp:cNvSpPr/>
      </dsp:nvSpPr>
      <dsp:spPr>
        <a:xfrm>
          <a:off x="5798289" y="683002"/>
          <a:ext cx="324666" cy="324666"/>
        </a:xfrm>
        <a:prstGeom prst="triangle">
          <a:avLst>
            <a:gd name="adj" fmla="val 10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1">
          <a:scrgbClr r="0" g="0" b="0"/>
        </a:lnRef>
        <a:fillRef idx="3">
          <a:scrgbClr r="0" g="0" b="0"/>
        </a:fillRef>
        <a:effectRef idx="3">
          <a:scrgbClr r="0" g="0" b="0"/>
        </a:effectRef>
        <a:fontRef idx="minor">
          <a:schemeClr val="lt1"/>
        </a:fontRef>
      </dsp:style>
    </dsp:sp>
    <dsp:sp modelId="{8E14402F-B35A-4817-8272-364EF346A3E8}">
      <dsp:nvSpPr>
        <dsp:cNvPr id="0" name=""/>
        <dsp:cNvSpPr/>
      </dsp:nvSpPr>
      <dsp:spPr>
        <a:xfrm rot="5400000">
          <a:off x="6699936" y="302065"/>
          <a:ext cx="1145436" cy="1905980"/>
        </a:xfrm>
        <a:prstGeom prst="corner">
          <a:avLst>
            <a:gd name="adj1" fmla="val 16120"/>
            <a:gd name="adj2" fmla="val 1611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w="6350" cap="rnd" cmpd="sng" algn="ctr">
          <a:solidFill>
            <a:schemeClr val="accent1">
              <a:hueOff val="0"/>
              <a:satOff val="0"/>
              <a:lumOff val="0"/>
              <a:alphaOff val="0"/>
            </a:schemeClr>
          </a:solidFill>
          <a:prstDash val="solid"/>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1">
          <a:scrgbClr r="0" g="0" b="0"/>
        </a:lnRef>
        <a:fillRef idx="3">
          <a:scrgbClr r="0" g="0" b="0"/>
        </a:fillRef>
        <a:effectRef idx="3">
          <a:scrgbClr r="0" g="0" b="0"/>
        </a:effectRef>
        <a:fontRef idx="minor">
          <a:schemeClr val="lt1"/>
        </a:fontRef>
      </dsp:style>
    </dsp:sp>
    <dsp:sp modelId="{D7054BDA-3074-4DE7-A58A-C245B19B35C3}">
      <dsp:nvSpPr>
        <dsp:cNvPr id="0" name=""/>
        <dsp:cNvSpPr/>
      </dsp:nvSpPr>
      <dsp:spPr>
        <a:xfrm>
          <a:off x="6508734" y="871542"/>
          <a:ext cx="1720730" cy="150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HK" sz="2400" kern="1200" dirty="0" smtClean="0"/>
            <a:t>Becomes a ‘Knight’ at an age of 21</a:t>
          </a:r>
          <a:endParaRPr lang="zh-HK" altLang="en-US" sz="2400" kern="1200" dirty="0"/>
        </a:p>
      </dsp:txBody>
      <dsp:txXfrm>
        <a:off x="6508734" y="871542"/>
        <a:ext cx="1720730" cy="150832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8690B4-18CC-4876-8428-34030771F91B}" type="datetimeFigureOut">
              <a:rPr lang="zh-HK" altLang="en-US" smtClean="0"/>
              <a:t>14-07-02</a:t>
            </a:fld>
            <a:endParaRPr lang="zh-HK"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F89702-B9B7-4E67-BB49-DFDECC3DF6C4}" type="slidenum">
              <a:rPr lang="zh-HK" altLang="en-US" smtClean="0"/>
              <a:t>‹#›</a:t>
            </a:fld>
            <a:endParaRPr lang="zh-HK" altLang="en-US"/>
          </a:p>
        </p:txBody>
      </p:sp>
    </p:spTree>
    <p:extLst>
      <p:ext uri="{BB962C8B-B14F-4D97-AF65-F5344CB8AC3E}">
        <p14:creationId xmlns:p14="http://schemas.microsoft.com/office/powerpoint/2010/main" val="380424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37F89702-B9B7-4E67-BB49-DFDECC3DF6C4}" type="slidenum">
              <a:rPr lang="zh-HK" altLang="en-US" smtClean="0"/>
              <a:t>2</a:t>
            </a:fld>
            <a:endParaRPr lang="zh-HK" altLang="en-US"/>
          </a:p>
        </p:txBody>
      </p:sp>
    </p:spTree>
    <p:extLst>
      <p:ext uri="{BB962C8B-B14F-4D97-AF65-F5344CB8AC3E}">
        <p14:creationId xmlns:p14="http://schemas.microsoft.com/office/powerpoint/2010/main" val="57542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37F89702-B9B7-4E67-BB49-DFDECC3DF6C4}" type="slidenum">
              <a:rPr lang="zh-HK" altLang="en-US" smtClean="0"/>
              <a:t>21</a:t>
            </a:fld>
            <a:endParaRPr lang="zh-HK" altLang="en-US"/>
          </a:p>
        </p:txBody>
      </p:sp>
    </p:spTree>
    <p:extLst>
      <p:ext uri="{BB962C8B-B14F-4D97-AF65-F5344CB8AC3E}">
        <p14:creationId xmlns:p14="http://schemas.microsoft.com/office/powerpoint/2010/main" val="419916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Master" Target="../slideMasters/slideMaster8.xml"/><Relationship Id="rId2" Type="http://schemas.openxmlformats.org/officeDocument/2006/relationships/image" Target="../media/image13.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422325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27200272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23" name="Slide Number Placeholder 22"/>
          <p:cNvSpPr>
            <a:spLocks noGrp="1"/>
          </p:cNvSpPr>
          <p:nvPr>
            <p:ph type="sldNum" sz="quarter" idx="11"/>
          </p:nvPr>
        </p:nvSpPr>
        <p:spPr/>
        <p:txBody>
          <a:bodyPr/>
          <a:lstStyle/>
          <a:p>
            <a:fld id="{C477CFF0-DAC7-44E9-96E7-29F0A70D54A1}" type="slidenum">
              <a:rPr lang="zh-HK" altLang="en-US" smtClean="0"/>
              <a:t>‹#›</a:t>
            </a:fld>
            <a:endParaRPr lang="zh-HK" altLang="en-US"/>
          </a:p>
        </p:txBody>
      </p:sp>
      <p:sp>
        <p:nvSpPr>
          <p:cNvPr id="24" name="Footer Placeholder 23"/>
          <p:cNvSpPr>
            <a:spLocks noGrp="1"/>
          </p:cNvSpPr>
          <p:nvPr>
            <p:ph type="ftr" sz="quarter" idx="12"/>
          </p:nvPr>
        </p:nvSpPr>
        <p:spPr/>
        <p:txBody>
          <a:bodyPr/>
          <a:lstStyle/>
          <a:p>
            <a:endParaRPr lang="zh-HK" alt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zh-TW" altLang="en-US" smtClean="0"/>
              <a:t>按一下以編輯母片標題樣式</a:t>
            </a: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2" name="Date Placeholder 11"/>
          <p:cNvSpPr>
            <a:spLocks noGrp="1"/>
          </p:cNvSpPr>
          <p:nvPr>
            <p:ph type="dt" sz="half" idx="14"/>
          </p:nvPr>
        </p:nvSpPr>
        <p:spPr/>
        <p:txBody>
          <a:bodyPr/>
          <a:lstStyle/>
          <a:p>
            <a:fld id="{2C7673E3-3367-4349-AA3C-70466CC8A0C5}" type="datetimeFigureOut">
              <a:rPr lang="zh-HK" altLang="en-US" smtClean="0"/>
              <a:t>14-07-02</a:t>
            </a:fld>
            <a:endParaRPr lang="zh-HK" altLang="en-US"/>
          </a:p>
        </p:txBody>
      </p:sp>
      <p:sp>
        <p:nvSpPr>
          <p:cNvPr id="19" name="Slide Number Placeholder 18"/>
          <p:cNvSpPr>
            <a:spLocks noGrp="1"/>
          </p:cNvSpPr>
          <p:nvPr>
            <p:ph type="sldNum" sz="quarter" idx="15"/>
          </p:nvPr>
        </p:nvSpPr>
        <p:spPr/>
        <p:txBody>
          <a:bodyPr/>
          <a:lstStyle/>
          <a:p>
            <a:fld id="{C477CFF0-DAC7-44E9-96E7-29F0A70D54A1}" type="slidenum">
              <a:rPr lang="zh-HK" altLang="en-US" smtClean="0"/>
              <a:t>‹#›</a:t>
            </a:fld>
            <a:endParaRPr lang="zh-HK" altLang="en-US"/>
          </a:p>
        </p:txBody>
      </p:sp>
      <p:sp>
        <p:nvSpPr>
          <p:cNvPr id="21" name="Footer Placeholder 20"/>
          <p:cNvSpPr>
            <a:spLocks noGrp="1"/>
          </p:cNvSpPr>
          <p:nvPr>
            <p:ph type="ftr" sz="quarter" idx="16"/>
          </p:nvPr>
        </p:nvSpPr>
        <p:spPr/>
        <p:txBody>
          <a:bodyPr/>
          <a:lstStyle/>
          <a:p>
            <a:endParaRPr lang="zh-HK" altLang="en-US"/>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16" name="Date Placeholder 15"/>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20" name="Slide Number Placeholder 19"/>
          <p:cNvSpPr>
            <a:spLocks noGrp="1"/>
          </p:cNvSpPr>
          <p:nvPr>
            <p:ph type="sldNum" sz="quarter" idx="11"/>
          </p:nvPr>
        </p:nvSpPr>
        <p:spPr/>
        <p:txBody>
          <a:bodyPr/>
          <a:lstStyle/>
          <a:p>
            <a:fld id="{C477CFF0-DAC7-44E9-96E7-29F0A70D54A1}" type="slidenum">
              <a:rPr lang="zh-HK" altLang="en-US" smtClean="0"/>
              <a:t>‹#›</a:t>
            </a:fld>
            <a:endParaRPr lang="zh-HK" altLang="en-US"/>
          </a:p>
        </p:txBody>
      </p:sp>
      <p:sp>
        <p:nvSpPr>
          <p:cNvPr id="21" name="Footer Placeholder 20"/>
          <p:cNvSpPr>
            <a:spLocks noGrp="1"/>
          </p:cNvSpPr>
          <p:nvPr>
            <p:ph type="ftr" sz="quarter" idx="12"/>
          </p:nvPr>
        </p:nvSpPr>
        <p:spPr/>
        <p:txBody>
          <a:bodyPr/>
          <a:lstStyle/>
          <a:p>
            <a:endParaRPr lang="zh-HK" alt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zh-TW" altLang="en-US" smtClean="0"/>
              <a:t>按一下以編輯母片標題樣式</a:t>
            </a:r>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27" name="Title 26"/>
          <p:cNvSpPr>
            <a:spLocks noGrp="1"/>
          </p:cNvSpPr>
          <p:nvPr>
            <p:ph type="title"/>
          </p:nvPr>
        </p:nvSpPr>
        <p:spPr/>
        <p:txBody>
          <a:bodyPr/>
          <a:lstStyle/>
          <a:p>
            <a:r>
              <a:rPr lang="zh-TW" altLang="en-US" smtClean="0"/>
              <a:t>按一下以編輯母片標題樣式</a:t>
            </a:r>
            <a:endParaRPr lang="en-US" dirty="0"/>
          </a:p>
        </p:txBody>
      </p:sp>
      <p:sp>
        <p:nvSpPr>
          <p:cNvPr id="20" name="Date Placeholder 19"/>
          <p:cNvSpPr>
            <a:spLocks noGrp="1"/>
          </p:cNvSpPr>
          <p:nvPr>
            <p:ph type="dt" sz="half" idx="15"/>
          </p:nvPr>
        </p:nvSpPr>
        <p:spPr/>
        <p:txBody>
          <a:bodyPr/>
          <a:lstStyle/>
          <a:p>
            <a:fld id="{2C7673E3-3367-4349-AA3C-70466CC8A0C5}" type="datetimeFigureOut">
              <a:rPr lang="zh-HK" altLang="en-US" smtClean="0"/>
              <a:t>14-07-02</a:t>
            </a:fld>
            <a:endParaRPr lang="zh-HK" altLang="en-US"/>
          </a:p>
        </p:txBody>
      </p:sp>
      <p:sp>
        <p:nvSpPr>
          <p:cNvPr id="25" name="Slide Number Placeholder 24"/>
          <p:cNvSpPr>
            <a:spLocks noGrp="1"/>
          </p:cNvSpPr>
          <p:nvPr>
            <p:ph type="sldNum" sz="quarter" idx="16"/>
          </p:nvPr>
        </p:nvSpPr>
        <p:spPr/>
        <p:txBody>
          <a:bodyPr/>
          <a:lstStyle/>
          <a:p>
            <a:fld id="{C477CFF0-DAC7-44E9-96E7-29F0A70D54A1}" type="slidenum">
              <a:rPr lang="zh-HK" altLang="en-US" smtClean="0"/>
              <a:t>‹#›</a:t>
            </a:fld>
            <a:endParaRPr lang="zh-HK" altLang="en-US"/>
          </a:p>
        </p:txBody>
      </p:sp>
      <p:sp>
        <p:nvSpPr>
          <p:cNvPr id="26" name="Footer Placeholder 25"/>
          <p:cNvSpPr>
            <a:spLocks noGrp="1"/>
          </p:cNvSpPr>
          <p:nvPr>
            <p:ph type="ftr" sz="quarter" idx="17"/>
          </p:nvPr>
        </p:nvSpPr>
        <p:spPr/>
        <p:txBody>
          <a:bodyPr/>
          <a:lstStyle/>
          <a:p>
            <a:endParaRPr lang="zh-HK"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30" name="Title 29"/>
          <p:cNvSpPr>
            <a:spLocks noGrp="1"/>
          </p:cNvSpPr>
          <p:nvPr>
            <p:ph type="title"/>
          </p:nvPr>
        </p:nvSpPr>
        <p:spPr/>
        <p:txBody>
          <a:bodyPr/>
          <a:lstStyle/>
          <a:p>
            <a:r>
              <a:rPr lang="zh-TW" altLang="en-US" smtClean="0"/>
              <a:t>按一下以編輯母片標題樣式</a:t>
            </a:r>
            <a:endParaRPr lang="en-US"/>
          </a:p>
        </p:txBody>
      </p:sp>
      <p:sp>
        <p:nvSpPr>
          <p:cNvPr id="20" name="Date Placeholder 19"/>
          <p:cNvSpPr>
            <a:spLocks noGrp="1"/>
          </p:cNvSpPr>
          <p:nvPr>
            <p:ph type="dt" sz="half" idx="16"/>
          </p:nvPr>
        </p:nvSpPr>
        <p:spPr/>
        <p:txBody>
          <a:bodyPr/>
          <a:lstStyle/>
          <a:p>
            <a:fld id="{2C7673E3-3367-4349-AA3C-70466CC8A0C5}" type="datetimeFigureOut">
              <a:rPr lang="zh-HK" altLang="en-US" smtClean="0"/>
              <a:t>14-07-02</a:t>
            </a:fld>
            <a:endParaRPr lang="zh-HK" altLang="en-US"/>
          </a:p>
        </p:txBody>
      </p:sp>
      <p:sp>
        <p:nvSpPr>
          <p:cNvPr id="24" name="Slide Number Placeholder 23"/>
          <p:cNvSpPr>
            <a:spLocks noGrp="1"/>
          </p:cNvSpPr>
          <p:nvPr>
            <p:ph type="sldNum" sz="quarter" idx="17"/>
          </p:nvPr>
        </p:nvSpPr>
        <p:spPr/>
        <p:txBody>
          <a:bodyPr/>
          <a:lstStyle/>
          <a:p>
            <a:fld id="{C477CFF0-DAC7-44E9-96E7-29F0A70D54A1}" type="slidenum">
              <a:rPr lang="zh-HK" altLang="en-US" smtClean="0"/>
              <a:t>‹#›</a:t>
            </a:fld>
            <a:endParaRPr lang="zh-HK" altLang="en-US"/>
          </a:p>
        </p:txBody>
      </p:sp>
      <p:sp>
        <p:nvSpPr>
          <p:cNvPr id="29" name="Footer Placeholder 28"/>
          <p:cNvSpPr>
            <a:spLocks noGrp="1"/>
          </p:cNvSpPr>
          <p:nvPr>
            <p:ph type="ftr" sz="quarter" idx="18"/>
          </p:nvPr>
        </p:nvSpPr>
        <p:spPr/>
        <p:txBody>
          <a:bodyPr/>
          <a:lstStyle/>
          <a:p>
            <a:endParaRPr lang="zh-HK"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14" name="Slide Number Placeholder 13"/>
          <p:cNvSpPr>
            <a:spLocks noGrp="1"/>
          </p:cNvSpPr>
          <p:nvPr>
            <p:ph type="sldNum" sz="quarter" idx="11"/>
          </p:nvPr>
        </p:nvSpPr>
        <p:spPr/>
        <p:txBody>
          <a:bodyPr/>
          <a:lstStyle/>
          <a:p>
            <a:fld id="{C477CFF0-DAC7-44E9-96E7-29F0A70D54A1}" type="slidenum">
              <a:rPr lang="zh-HK" altLang="en-US" smtClean="0"/>
              <a:t>‹#›</a:t>
            </a:fld>
            <a:endParaRPr lang="zh-HK" altLang="en-US"/>
          </a:p>
        </p:txBody>
      </p:sp>
      <p:sp>
        <p:nvSpPr>
          <p:cNvPr id="18" name="Footer Placeholder 17"/>
          <p:cNvSpPr>
            <a:spLocks noGrp="1"/>
          </p:cNvSpPr>
          <p:nvPr>
            <p:ph type="ftr" sz="quarter" idx="12"/>
          </p:nvPr>
        </p:nvSpPr>
        <p:spPr/>
        <p:txBody>
          <a:bodyPr/>
          <a:lstStyle/>
          <a:p>
            <a:endParaRPr lang="zh-HK" altLang="en-US"/>
          </a:p>
        </p:txBody>
      </p:sp>
      <p:sp>
        <p:nvSpPr>
          <p:cNvPr id="15" name="Title 14"/>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12" name="Slide Number Placeholder 11"/>
          <p:cNvSpPr>
            <a:spLocks noGrp="1"/>
          </p:cNvSpPr>
          <p:nvPr>
            <p:ph type="sldNum" sz="quarter" idx="11"/>
          </p:nvPr>
        </p:nvSpPr>
        <p:spPr/>
        <p:txBody>
          <a:bodyPr/>
          <a:lstStyle/>
          <a:p>
            <a:fld id="{C477CFF0-DAC7-44E9-96E7-29F0A70D54A1}" type="slidenum">
              <a:rPr lang="zh-HK" altLang="en-US" smtClean="0"/>
              <a:t>‹#›</a:t>
            </a:fld>
            <a:endParaRPr lang="zh-HK" altLang="en-US"/>
          </a:p>
        </p:txBody>
      </p:sp>
      <p:sp>
        <p:nvSpPr>
          <p:cNvPr id="13" name="Footer Placeholder 12"/>
          <p:cNvSpPr>
            <a:spLocks noGrp="1"/>
          </p:cNvSpPr>
          <p:nvPr>
            <p:ph type="ftr" sz="quarter" idx="12"/>
          </p:nvPr>
        </p:nvSpPr>
        <p:spPr/>
        <p:txBody>
          <a:bodyPr/>
          <a:lstStyle/>
          <a:p>
            <a:endParaRPr lang="zh-HK"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zh-TW" altLang="en-US" smtClean="0"/>
              <a:t>按一下以編輯母片標題樣式</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Date Placeholder 12"/>
          <p:cNvSpPr>
            <a:spLocks noGrp="1"/>
          </p:cNvSpPr>
          <p:nvPr>
            <p:ph type="dt" sz="half" idx="15"/>
          </p:nvPr>
        </p:nvSpPr>
        <p:spPr/>
        <p:txBody>
          <a:bodyPr/>
          <a:lstStyle/>
          <a:p>
            <a:fld id="{2C7673E3-3367-4349-AA3C-70466CC8A0C5}" type="datetimeFigureOut">
              <a:rPr lang="zh-HK" altLang="en-US" smtClean="0"/>
              <a:t>14-07-02</a:t>
            </a:fld>
            <a:endParaRPr lang="zh-HK" altLang="en-US"/>
          </a:p>
        </p:txBody>
      </p:sp>
      <p:sp>
        <p:nvSpPr>
          <p:cNvPr id="18" name="Slide Number Placeholder 17"/>
          <p:cNvSpPr>
            <a:spLocks noGrp="1"/>
          </p:cNvSpPr>
          <p:nvPr>
            <p:ph type="sldNum" sz="quarter" idx="16"/>
          </p:nvPr>
        </p:nvSpPr>
        <p:spPr/>
        <p:txBody>
          <a:bodyPr/>
          <a:lstStyle/>
          <a:p>
            <a:fld id="{C477CFF0-DAC7-44E9-96E7-29F0A70D54A1}" type="slidenum">
              <a:rPr lang="zh-HK" altLang="en-US" smtClean="0"/>
              <a:t>‹#›</a:t>
            </a:fld>
            <a:endParaRPr lang="zh-HK" altLang="en-US"/>
          </a:p>
        </p:txBody>
      </p:sp>
      <p:sp>
        <p:nvSpPr>
          <p:cNvPr id="20" name="Footer Placeholder 19"/>
          <p:cNvSpPr>
            <a:spLocks noGrp="1"/>
          </p:cNvSpPr>
          <p:nvPr>
            <p:ph type="ftr" sz="quarter" idx="17"/>
          </p:nvPr>
        </p:nvSpPr>
        <p:spPr/>
        <p:txBody>
          <a:bodyPr/>
          <a:lstStyle/>
          <a:p>
            <a:endParaRPr lang="zh-HK"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zh-TW" altLang="en-US" smtClean="0"/>
              <a:t>按一下以編輯母片文字樣式</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zh-TW" altLang="en-US" smtClean="0"/>
              <a:t>按一下以編輯母片標題樣式</a:t>
            </a:r>
            <a:endParaRPr lang="en-US" dirty="0"/>
          </a:p>
        </p:txBody>
      </p:sp>
      <p:sp>
        <p:nvSpPr>
          <p:cNvPr id="13" name="Date Placeholder 12"/>
          <p:cNvSpPr>
            <a:spLocks noGrp="1"/>
          </p:cNvSpPr>
          <p:nvPr>
            <p:ph type="dt" sz="half" idx="14"/>
          </p:nvPr>
        </p:nvSpPr>
        <p:spPr/>
        <p:txBody>
          <a:bodyPr/>
          <a:lstStyle/>
          <a:p>
            <a:fld id="{2C7673E3-3367-4349-AA3C-70466CC8A0C5}" type="datetimeFigureOut">
              <a:rPr lang="zh-HK" altLang="en-US" smtClean="0"/>
              <a:t>14-07-02</a:t>
            </a:fld>
            <a:endParaRPr lang="zh-HK" altLang="en-US"/>
          </a:p>
        </p:txBody>
      </p:sp>
      <p:sp>
        <p:nvSpPr>
          <p:cNvPr id="20" name="Slide Number Placeholder 19"/>
          <p:cNvSpPr>
            <a:spLocks noGrp="1"/>
          </p:cNvSpPr>
          <p:nvPr>
            <p:ph type="sldNum" sz="quarter" idx="15"/>
          </p:nvPr>
        </p:nvSpPr>
        <p:spPr/>
        <p:txBody>
          <a:bodyPr/>
          <a:lstStyle/>
          <a:p>
            <a:fld id="{C477CFF0-DAC7-44E9-96E7-29F0A70D54A1}" type="slidenum">
              <a:rPr lang="zh-HK" altLang="en-US" smtClean="0"/>
              <a:t>‹#›</a:t>
            </a:fld>
            <a:endParaRPr lang="zh-HK" altLang="en-US"/>
          </a:p>
        </p:txBody>
      </p:sp>
      <p:sp>
        <p:nvSpPr>
          <p:cNvPr id="21" name="Footer Placeholder 20"/>
          <p:cNvSpPr>
            <a:spLocks noGrp="1"/>
          </p:cNvSpPr>
          <p:nvPr>
            <p:ph type="ftr" sz="quarter" idx="16"/>
          </p:nvPr>
        </p:nvSpPr>
        <p:spPr/>
        <p:txBody>
          <a:bodyPr/>
          <a:lstStyle/>
          <a:p>
            <a:endParaRPr lang="zh-HK"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35301457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zh-TW" altLang="en-US" smtClean="0"/>
              <a:t>按一下以編輯母片標題樣式</a:t>
            </a:r>
            <a:endParaRPr lang="en-US" dirty="0"/>
          </a:p>
        </p:txBody>
      </p:sp>
      <p:sp>
        <p:nvSpPr>
          <p:cNvPr id="11" name="Date Placeholder 10"/>
          <p:cNvSpPr>
            <a:spLocks noGrp="1"/>
          </p:cNvSpPr>
          <p:nvPr>
            <p:ph type="dt" sz="half" idx="10"/>
          </p:nvPr>
        </p:nvSpPr>
        <p:spPr bwMode="black"/>
        <p:txBody>
          <a:bodyPr/>
          <a:lstStyle/>
          <a:p>
            <a:fld id="{2C7673E3-3367-4349-AA3C-70466CC8A0C5}" type="datetimeFigureOut">
              <a:rPr lang="zh-HK" altLang="en-US" smtClean="0"/>
              <a:t>14-07-02</a:t>
            </a:fld>
            <a:endParaRPr lang="zh-HK" altLang="en-US"/>
          </a:p>
        </p:txBody>
      </p:sp>
      <p:sp>
        <p:nvSpPr>
          <p:cNvPr id="17" name="Slide Number Placeholder 16"/>
          <p:cNvSpPr>
            <a:spLocks noGrp="1"/>
          </p:cNvSpPr>
          <p:nvPr>
            <p:ph type="sldNum" sz="quarter" idx="11"/>
          </p:nvPr>
        </p:nvSpPr>
        <p:spPr/>
        <p:txBody>
          <a:bodyPr/>
          <a:lstStyle/>
          <a:p>
            <a:fld id="{C477CFF0-DAC7-44E9-96E7-29F0A70D54A1}" type="slidenum">
              <a:rPr lang="zh-HK" altLang="en-US" smtClean="0"/>
              <a:t>‹#›</a:t>
            </a:fld>
            <a:endParaRPr lang="zh-HK" altLang="en-US"/>
          </a:p>
        </p:txBody>
      </p:sp>
      <p:sp>
        <p:nvSpPr>
          <p:cNvPr id="19" name="Footer Placeholder 18"/>
          <p:cNvSpPr>
            <a:spLocks noGrp="1"/>
          </p:cNvSpPr>
          <p:nvPr>
            <p:ph type="ftr" sz="quarter" idx="12"/>
          </p:nvPr>
        </p:nvSpPr>
        <p:spPr/>
        <p:txBody>
          <a:bodyPr/>
          <a:lstStyle/>
          <a:p>
            <a:endParaRPr lang="zh-HK"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Title 8"/>
          <p:cNvSpPr>
            <a:spLocks noGrp="1"/>
          </p:cNvSpPr>
          <p:nvPr>
            <p:ph type="title"/>
          </p:nvPr>
        </p:nvSpPr>
        <p:spPr/>
        <p:txBody>
          <a:bodyPr/>
          <a:lstStyle/>
          <a:p>
            <a:r>
              <a:rPr lang="zh-TW" altLang="en-US" smtClean="0"/>
              <a:t>按一下以編輯母片標題樣式</a:t>
            </a:r>
            <a:endParaRPr lang="en-US"/>
          </a:p>
        </p:txBody>
      </p:sp>
      <p:sp>
        <p:nvSpPr>
          <p:cNvPr id="11" name="Date Placeholder 10"/>
          <p:cNvSpPr>
            <a:spLocks noGrp="1"/>
          </p:cNvSpPr>
          <p:nvPr>
            <p:ph type="dt" sz="half" idx="14"/>
          </p:nvPr>
        </p:nvSpPr>
        <p:spPr/>
        <p:txBody>
          <a:bodyPr/>
          <a:lstStyle/>
          <a:p>
            <a:fld id="{2C7673E3-3367-4349-AA3C-70466CC8A0C5}" type="datetimeFigureOut">
              <a:rPr lang="zh-HK" altLang="en-US" smtClean="0"/>
              <a:t>14-07-02</a:t>
            </a:fld>
            <a:endParaRPr lang="zh-HK" altLang="en-US"/>
          </a:p>
        </p:txBody>
      </p:sp>
      <p:sp>
        <p:nvSpPr>
          <p:cNvPr id="12" name="Slide Number Placeholder 11"/>
          <p:cNvSpPr>
            <a:spLocks noGrp="1"/>
          </p:cNvSpPr>
          <p:nvPr>
            <p:ph type="sldNum" sz="quarter" idx="15"/>
          </p:nvPr>
        </p:nvSpPr>
        <p:spPr/>
        <p:txBody>
          <a:bodyPr/>
          <a:lstStyle/>
          <a:p>
            <a:fld id="{C477CFF0-DAC7-44E9-96E7-29F0A70D54A1}" type="slidenum">
              <a:rPr lang="zh-HK" altLang="en-US" smtClean="0"/>
              <a:t>‹#›</a:t>
            </a:fld>
            <a:endParaRPr lang="zh-HK" altLang="en-US"/>
          </a:p>
        </p:txBody>
      </p:sp>
      <p:sp>
        <p:nvSpPr>
          <p:cNvPr id="13" name="Footer Placeholder 12"/>
          <p:cNvSpPr>
            <a:spLocks noGrp="1"/>
          </p:cNvSpPr>
          <p:nvPr>
            <p:ph type="ftr" sz="quarter" idx="16"/>
          </p:nvPr>
        </p:nvSpPr>
        <p:spPr/>
        <p:txBody>
          <a:bodyPr/>
          <a:lstStyle/>
          <a:p>
            <a:endParaRPr lang="zh-HK"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zh-TW" altLang="en-US" smtClean="0"/>
              <a:t>按一下以編輯母片標題樣式</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13" name="Date Placeholder 12"/>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14" name="Slide Number Placeholder 13"/>
          <p:cNvSpPr>
            <a:spLocks noGrp="1"/>
          </p:cNvSpPr>
          <p:nvPr>
            <p:ph type="sldNum" sz="quarter" idx="11"/>
          </p:nvPr>
        </p:nvSpPr>
        <p:spPr/>
        <p:txBody>
          <a:bodyPr/>
          <a:lstStyle/>
          <a:p>
            <a:fld id="{C477CFF0-DAC7-44E9-96E7-29F0A70D54A1}" type="slidenum">
              <a:rPr lang="zh-HK" altLang="en-US" smtClean="0"/>
              <a:t>‹#›</a:t>
            </a:fld>
            <a:endParaRPr lang="zh-HK" altLang="en-US"/>
          </a:p>
        </p:txBody>
      </p:sp>
      <p:sp>
        <p:nvSpPr>
          <p:cNvPr id="15" name="Footer Placeholder 14"/>
          <p:cNvSpPr>
            <a:spLocks noGrp="1"/>
          </p:cNvSpPr>
          <p:nvPr>
            <p:ph type="ftr" sz="quarter" idx="12"/>
          </p:nvPr>
        </p:nvSpPr>
        <p:spPr/>
        <p:txBody>
          <a:bodyPr/>
          <a:lstStyle/>
          <a:p>
            <a:endParaRPr lang="zh-HK"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Date Placeholder 8"/>
          <p:cNvSpPr>
            <a:spLocks noGrp="1"/>
          </p:cNvSpPr>
          <p:nvPr>
            <p:ph type="dt" sz="half" idx="15"/>
          </p:nvPr>
        </p:nvSpPr>
        <p:spPr/>
        <p:txBody>
          <a:bodyPr/>
          <a:lstStyle/>
          <a:p>
            <a:fld id="{2C7673E3-3367-4349-AA3C-70466CC8A0C5}" type="datetimeFigureOut">
              <a:rPr lang="zh-HK" altLang="en-US" smtClean="0"/>
              <a:t>14-07-02</a:t>
            </a:fld>
            <a:endParaRPr lang="zh-HK" altLang="en-US"/>
          </a:p>
        </p:txBody>
      </p:sp>
      <p:sp>
        <p:nvSpPr>
          <p:cNvPr id="12" name="Slide Number Placeholder 11"/>
          <p:cNvSpPr>
            <a:spLocks noGrp="1"/>
          </p:cNvSpPr>
          <p:nvPr>
            <p:ph type="sldNum" sz="quarter" idx="16"/>
          </p:nvPr>
        </p:nvSpPr>
        <p:spPr/>
        <p:txBody>
          <a:bodyPr/>
          <a:lstStyle/>
          <a:p>
            <a:fld id="{C477CFF0-DAC7-44E9-96E7-29F0A70D54A1}" type="slidenum">
              <a:rPr lang="zh-HK" altLang="en-US" smtClean="0"/>
              <a:t>‹#›</a:t>
            </a:fld>
            <a:endParaRPr lang="zh-HK" altLang="en-US"/>
          </a:p>
        </p:txBody>
      </p:sp>
      <p:sp>
        <p:nvSpPr>
          <p:cNvPr id="13" name="Footer Placeholder 12"/>
          <p:cNvSpPr>
            <a:spLocks noGrp="1"/>
          </p:cNvSpPr>
          <p:nvPr>
            <p:ph type="ftr" sz="quarter" idx="17"/>
          </p:nvPr>
        </p:nvSpPr>
        <p:spPr/>
        <p:txBody>
          <a:bodyPr/>
          <a:lstStyle/>
          <a:p>
            <a:endParaRPr lang="zh-HK" altLang="en-US"/>
          </a:p>
        </p:txBody>
      </p:sp>
      <p:sp>
        <p:nvSpPr>
          <p:cNvPr id="16" name="Title 15"/>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zh-TW" altLang="en-US" smtClean="0"/>
              <a:t>按一下以編輯母片文字樣式</a:t>
            </a:r>
          </a:p>
        </p:txBody>
      </p:sp>
      <p:sp>
        <p:nvSpPr>
          <p:cNvPr id="11" name="Date Placeholder 10"/>
          <p:cNvSpPr>
            <a:spLocks noGrp="1"/>
          </p:cNvSpPr>
          <p:nvPr>
            <p:ph type="dt" sz="half" idx="16"/>
          </p:nvPr>
        </p:nvSpPr>
        <p:spPr/>
        <p:txBody>
          <a:bodyPr/>
          <a:lstStyle/>
          <a:p>
            <a:fld id="{2C7673E3-3367-4349-AA3C-70466CC8A0C5}" type="datetimeFigureOut">
              <a:rPr lang="zh-HK" altLang="en-US" smtClean="0"/>
              <a:t>14-07-02</a:t>
            </a:fld>
            <a:endParaRPr lang="zh-HK" altLang="en-US"/>
          </a:p>
        </p:txBody>
      </p:sp>
      <p:sp>
        <p:nvSpPr>
          <p:cNvPr id="12" name="Slide Number Placeholder 11"/>
          <p:cNvSpPr>
            <a:spLocks noGrp="1"/>
          </p:cNvSpPr>
          <p:nvPr>
            <p:ph type="sldNum" sz="quarter" idx="17"/>
          </p:nvPr>
        </p:nvSpPr>
        <p:spPr/>
        <p:txBody>
          <a:bodyPr/>
          <a:lstStyle/>
          <a:p>
            <a:fld id="{C477CFF0-DAC7-44E9-96E7-29F0A70D54A1}" type="slidenum">
              <a:rPr lang="zh-HK" altLang="en-US" smtClean="0"/>
              <a:t>‹#›</a:t>
            </a:fld>
            <a:endParaRPr lang="zh-HK" altLang="en-US"/>
          </a:p>
        </p:txBody>
      </p:sp>
      <p:sp>
        <p:nvSpPr>
          <p:cNvPr id="13" name="Footer Placeholder 12"/>
          <p:cNvSpPr>
            <a:spLocks noGrp="1"/>
          </p:cNvSpPr>
          <p:nvPr>
            <p:ph type="ftr" sz="quarter" idx="18"/>
          </p:nvPr>
        </p:nvSpPr>
        <p:spPr/>
        <p:txBody>
          <a:bodyPr/>
          <a:lstStyle/>
          <a:p>
            <a:endParaRPr lang="zh-HK" altLang="en-US"/>
          </a:p>
        </p:txBody>
      </p:sp>
      <p:sp>
        <p:nvSpPr>
          <p:cNvPr id="18" name="Title 17"/>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zh-TW" altLang="en-US" smtClean="0"/>
              <a:t>按一下以編輯母片標題樣式</a:t>
            </a:r>
            <a:endParaRPr lang="en-US"/>
          </a:p>
        </p:txBody>
      </p:sp>
      <p:sp>
        <p:nvSpPr>
          <p:cNvPr id="15" name="Date Placeholder 1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16" name="Slide Number Placeholder 15"/>
          <p:cNvSpPr>
            <a:spLocks noGrp="1"/>
          </p:cNvSpPr>
          <p:nvPr>
            <p:ph type="sldNum" sz="quarter" idx="11"/>
          </p:nvPr>
        </p:nvSpPr>
        <p:spPr/>
        <p:txBody>
          <a:bodyPr/>
          <a:lstStyle/>
          <a:p>
            <a:fld id="{C477CFF0-DAC7-44E9-96E7-29F0A70D54A1}" type="slidenum">
              <a:rPr lang="zh-HK" altLang="en-US" smtClean="0"/>
              <a:t>‹#›</a:t>
            </a:fld>
            <a:endParaRPr lang="zh-HK" altLang="en-US"/>
          </a:p>
        </p:txBody>
      </p:sp>
      <p:sp>
        <p:nvSpPr>
          <p:cNvPr id="17" name="Footer Placeholder 16"/>
          <p:cNvSpPr>
            <a:spLocks noGrp="1"/>
          </p:cNvSpPr>
          <p:nvPr>
            <p:ph type="ftr" sz="quarter" idx="12"/>
          </p:nvPr>
        </p:nvSpPr>
        <p:spPr/>
        <p:txBody>
          <a:bodyPr/>
          <a:lstStyle/>
          <a:p>
            <a:endParaRPr lang="zh-HK"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Slide Number Placeholder 7"/>
          <p:cNvSpPr>
            <a:spLocks noGrp="1"/>
          </p:cNvSpPr>
          <p:nvPr>
            <p:ph type="sldNum" sz="quarter" idx="11"/>
          </p:nvPr>
        </p:nvSpPr>
        <p:spPr/>
        <p:txBody>
          <a:bodyPr/>
          <a:lstStyle/>
          <a:p>
            <a:fld id="{C477CFF0-DAC7-44E9-96E7-29F0A70D54A1}" type="slidenum">
              <a:rPr lang="zh-HK" altLang="en-US" smtClean="0"/>
              <a:t>‹#›</a:t>
            </a:fld>
            <a:endParaRPr lang="zh-HK" altLang="en-US"/>
          </a:p>
        </p:txBody>
      </p:sp>
      <p:sp>
        <p:nvSpPr>
          <p:cNvPr id="9" name="Footer Placeholder 8"/>
          <p:cNvSpPr>
            <a:spLocks noGrp="1"/>
          </p:cNvSpPr>
          <p:nvPr>
            <p:ph type="ftr" sz="quarter" idx="12"/>
          </p:nvPr>
        </p:nvSpPr>
        <p:spPr/>
        <p:txBody>
          <a:bodyPr/>
          <a:lstStyle/>
          <a:p>
            <a:endParaRPr lang="zh-HK"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3" name="Title 12"/>
          <p:cNvSpPr>
            <a:spLocks noGrp="1"/>
          </p:cNvSpPr>
          <p:nvPr>
            <p:ph type="title"/>
          </p:nvPr>
        </p:nvSpPr>
        <p:spPr/>
        <p:txBody>
          <a:bodyPr/>
          <a:lstStyle/>
          <a:p>
            <a:r>
              <a:rPr lang="zh-TW" altLang="en-US" smtClean="0"/>
              <a:t>按一下以編輯母片標題樣式</a:t>
            </a:r>
            <a:endParaRPr lang="en-US"/>
          </a:p>
        </p:txBody>
      </p:sp>
      <p:sp>
        <p:nvSpPr>
          <p:cNvPr id="16" name="Date Placeholder 15"/>
          <p:cNvSpPr>
            <a:spLocks noGrp="1"/>
          </p:cNvSpPr>
          <p:nvPr>
            <p:ph type="dt" sz="half" idx="15"/>
          </p:nvPr>
        </p:nvSpPr>
        <p:spPr/>
        <p:txBody>
          <a:bodyPr/>
          <a:lstStyle/>
          <a:p>
            <a:fld id="{2C7673E3-3367-4349-AA3C-70466CC8A0C5}" type="datetimeFigureOut">
              <a:rPr lang="zh-HK" altLang="en-US" smtClean="0"/>
              <a:t>14-07-02</a:t>
            </a:fld>
            <a:endParaRPr lang="zh-HK" altLang="en-US"/>
          </a:p>
        </p:txBody>
      </p:sp>
      <p:sp>
        <p:nvSpPr>
          <p:cNvPr id="19" name="Slide Number Placeholder 18"/>
          <p:cNvSpPr>
            <a:spLocks noGrp="1"/>
          </p:cNvSpPr>
          <p:nvPr>
            <p:ph type="sldNum" sz="quarter" idx="16"/>
          </p:nvPr>
        </p:nvSpPr>
        <p:spPr/>
        <p:txBody>
          <a:bodyPr/>
          <a:lstStyle/>
          <a:p>
            <a:fld id="{C477CFF0-DAC7-44E9-96E7-29F0A70D54A1}" type="slidenum">
              <a:rPr lang="zh-HK" altLang="en-US" smtClean="0"/>
              <a:t>‹#›</a:t>
            </a:fld>
            <a:endParaRPr lang="zh-HK" altLang="en-US"/>
          </a:p>
        </p:txBody>
      </p:sp>
      <p:sp>
        <p:nvSpPr>
          <p:cNvPr id="23" name="Footer Placeholder 22"/>
          <p:cNvSpPr>
            <a:spLocks noGrp="1"/>
          </p:cNvSpPr>
          <p:nvPr>
            <p:ph type="ftr" sz="quarter" idx="17"/>
          </p:nvPr>
        </p:nvSpPr>
        <p:spPr/>
        <p:txBody>
          <a:bodyPr/>
          <a:lstStyle/>
          <a:p>
            <a:endParaRPr lang="zh-HK"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4204837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zh-TW" altLang="en-US" smtClean="0"/>
              <a:t>按一下以編輯母片文字樣式</a:t>
            </a:r>
          </a:p>
        </p:txBody>
      </p:sp>
      <p:sp>
        <p:nvSpPr>
          <p:cNvPr id="12" name="Title 11"/>
          <p:cNvSpPr>
            <a:spLocks noGrp="1"/>
          </p:cNvSpPr>
          <p:nvPr>
            <p:ph type="title"/>
          </p:nvPr>
        </p:nvSpPr>
        <p:spPr>
          <a:xfrm>
            <a:off x="2514600" y="975360"/>
            <a:ext cx="4114800" cy="701040"/>
          </a:xfrm>
        </p:spPr>
        <p:txBody>
          <a:bodyPr/>
          <a:lstStyle/>
          <a:p>
            <a:r>
              <a:rPr lang="zh-TW" altLang="en-US" smtClean="0"/>
              <a:t>按一下以編輯母片標題樣式</a:t>
            </a:r>
            <a:endParaRPr lang="en-US"/>
          </a:p>
        </p:txBody>
      </p:sp>
      <p:sp>
        <p:nvSpPr>
          <p:cNvPr id="13" name="Date Placeholder 12"/>
          <p:cNvSpPr>
            <a:spLocks noGrp="1"/>
          </p:cNvSpPr>
          <p:nvPr>
            <p:ph type="dt" sz="half" idx="14"/>
          </p:nvPr>
        </p:nvSpPr>
        <p:spPr>
          <a:xfrm>
            <a:off x="2981325" y="273180"/>
            <a:ext cx="3181350" cy="292100"/>
          </a:xfrm>
        </p:spPr>
        <p:txBody>
          <a:bodyPr/>
          <a:lstStyle/>
          <a:p>
            <a:fld id="{2C7673E3-3367-4349-AA3C-70466CC8A0C5}" type="datetimeFigureOut">
              <a:rPr lang="zh-HK" altLang="en-US" smtClean="0"/>
              <a:t>14-07-02</a:t>
            </a:fld>
            <a:endParaRPr lang="zh-HK" altLang="en-US"/>
          </a:p>
        </p:txBody>
      </p:sp>
      <p:sp>
        <p:nvSpPr>
          <p:cNvPr id="14" name="Slide Number Placeholder 13"/>
          <p:cNvSpPr>
            <a:spLocks noGrp="1"/>
          </p:cNvSpPr>
          <p:nvPr>
            <p:ph type="sldNum" sz="quarter" idx="15"/>
          </p:nvPr>
        </p:nvSpPr>
        <p:spPr>
          <a:xfrm>
            <a:off x="4038600" y="6172200"/>
            <a:ext cx="1066800" cy="304800"/>
          </a:xfrm>
        </p:spPr>
        <p:txBody>
          <a:bodyPr/>
          <a:lstStyle/>
          <a:p>
            <a:fld id="{C477CFF0-DAC7-44E9-96E7-29F0A70D54A1}" type="slidenum">
              <a:rPr lang="zh-HK" altLang="en-US" smtClean="0"/>
              <a:t>‹#›</a:t>
            </a:fld>
            <a:endParaRPr lang="zh-HK" altLang="en-US"/>
          </a:p>
        </p:txBody>
      </p:sp>
      <p:sp>
        <p:nvSpPr>
          <p:cNvPr id="15" name="Footer Placeholder 14"/>
          <p:cNvSpPr>
            <a:spLocks noGrp="1"/>
          </p:cNvSpPr>
          <p:nvPr>
            <p:ph type="ftr" sz="quarter" idx="16"/>
          </p:nvPr>
        </p:nvSpPr>
        <p:spPr>
          <a:xfrm>
            <a:off x="1447800" y="6486525"/>
            <a:ext cx="6248400" cy="292100"/>
          </a:xfrm>
        </p:spPr>
        <p:txBody>
          <a:bodyPr/>
          <a:lstStyle/>
          <a:p>
            <a:endParaRPr lang="zh-HK"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2" name="Vertical Title 1"/>
          <p:cNvSpPr>
            <a:spLocks noGrp="1"/>
          </p:cNvSpPr>
          <p:nvPr>
            <p:ph type="title" orient="vert"/>
          </p:nvPr>
        </p:nvSpPr>
        <p:spPr>
          <a:xfrm>
            <a:off x="7239000" y="914401"/>
            <a:ext cx="926980" cy="5029200"/>
          </a:xfrm>
        </p:spPr>
        <p:txBody>
          <a:bodyPr vert="eaVert"/>
          <a:lstStyle/>
          <a:p>
            <a:r>
              <a:rPr lang="zh-TW" altLang="en-US" smtClean="0"/>
              <a:t>按一下以編輯母片標題樣式</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zh-HK" alt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477CFF0-DAC7-44E9-96E7-29F0A70D54A1}" type="slidenum">
              <a:rPr lang="zh-HK" altLang="en-US" smtClean="0"/>
              <a:t>‹#›</a:t>
            </a:fld>
            <a:endParaRPr lang="zh-HK" alt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11" name="Title 10"/>
          <p:cNvSpPr>
            <a:spLocks noGrp="1"/>
          </p:cNvSpPr>
          <p:nvPr>
            <p:ph type="title"/>
          </p:nvPr>
        </p:nvSpPr>
        <p:spPr/>
        <p:txBody>
          <a:bodyPr/>
          <a:lstStyle/>
          <a:p>
            <a:r>
              <a:rPr lang="zh-TW" altLang="en-US" smtClean="0"/>
              <a:t>按一下以編輯母片標題樣式</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12" name="Title 11"/>
          <p:cNvSpPr>
            <a:spLocks noGrp="1"/>
          </p:cNvSpPr>
          <p:nvPr>
            <p:ph type="title"/>
          </p:nvPr>
        </p:nvSpPr>
        <p:spPr/>
        <p:txBody>
          <a:bodyPr/>
          <a:lstStyle>
            <a:lvl1pPr>
              <a:defRPr>
                <a:solidFill>
                  <a:schemeClr val="tx2"/>
                </a:solidFill>
              </a:defRPr>
            </a:lvl1pPr>
          </a:lstStyle>
          <a:p>
            <a:r>
              <a:rPr lang="zh-TW" altLang="en-US" smtClean="0"/>
              <a:t>按一下以編輯母片標題樣式</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C477CFF0-DAC7-44E9-96E7-29F0A70D54A1}" type="slidenum">
              <a:rPr lang="zh-HK" altLang="en-US" smtClean="0"/>
              <a:t>‹#›</a:t>
            </a:fld>
            <a:endParaRPr lang="zh-HK" alt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C477CFF0-DAC7-44E9-96E7-29F0A70D54A1}" type="slidenum">
              <a:rPr lang="zh-HK" altLang="en-US" smtClean="0"/>
              <a:t>‹#›</a:t>
            </a:fld>
            <a:endParaRPr lang="zh-HK" alt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228496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zh-TW" altLang="en-US" smtClean="0"/>
              <a:t>按一下以編輯母片標題樣式</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zh-TW" altLang="en-US" smtClean="0"/>
              <a:t>按一下以編輯母片標題樣式</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2"/>
      </p:bgRef>
    </p:bg>
    <p:spTree>
      <p:nvGrpSpPr>
        <p:cNvPr id="1" name=""/>
        <p:cNvGrpSpPr/>
        <p:nvPr/>
      </p:nvGrpSpPr>
      <p:grpSpPr>
        <a:xfrm>
          <a:off x="0" y="0"/>
          <a:ext cx="0" cy="0"/>
          <a:chOff x="0" y="0"/>
          <a:chExt cx="0" cy="0"/>
        </a:xfrm>
      </p:grpSpPr>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副標題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17" name="頁尾版面配置區 16"/>
          <p:cNvSpPr>
            <a:spLocks noGrp="1"/>
          </p:cNvSpPr>
          <p:nvPr>
            <p:ph type="ftr" sz="quarter" idx="11"/>
          </p:nvPr>
        </p:nvSpPr>
        <p:spPr/>
        <p:txBody>
          <a:bodyPr/>
          <a:lstStyle/>
          <a:p>
            <a:endParaRPr lang="zh-HK" altLang="en-US"/>
          </a:p>
        </p:txBody>
      </p:sp>
      <p:sp>
        <p:nvSpPr>
          <p:cNvPr id="7" name="直線接點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橢圓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橢圓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投影片編號版面配置區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477CFF0-DAC7-44E9-96E7-29F0A70D54A1}" type="slidenum">
              <a:rPr lang="zh-HK" altLang="en-US" smtClean="0"/>
              <a:t>‹#›</a:t>
            </a:fld>
            <a:endParaRPr lang="zh-HK" altLang="en-US"/>
          </a:p>
        </p:txBody>
      </p:sp>
      <p:sp>
        <p:nvSpPr>
          <p:cNvPr id="8" name="標題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accent3">
                    <a:shade val="75000"/>
                  </a:schemeClr>
                </a:solidFill>
              </a:defRPr>
            </a:lvl1pPr>
          </a:lstStyle>
          <a:p>
            <a:r>
              <a:rPr kumimoji="0" lang="zh-TW" altLang="en-US" smtClean="0"/>
              <a:t>按一下以編輯母片標題樣式</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a:xfrm>
            <a:off x="4361688" y="1026372"/>
            <a:ext cx="457200" cy="441325"/>
          </a:xfrm>
        </p:spPr>
        <p:txBody>
          <a:bodyPr/>
          <a:lstStyle/>
          <a:p>
            <a:fld id="{C477CFF0-DAC7-44E9-96E7-29F0A70D54A1}" type="slidenum">
              <a:rPr lang="zh-HK" altLang="en-US" smtClean="0"/>
              <a:t>‹#›</a:t>
            </a:fld>
            <a:endParaRPr lang="zh-HK" altLang="en-US"/>
          </a:p>
        </p:txBody>
      </p:sp>
      <p:sp>
        <p:nvSpPr>
          <p:cNvPr id="8" name="內容版面配置區 7"/>
          <p:cNvSpPr>
            <a:spLocks noGrp="1"/>
          </p:cNvSpPr>
          <p:nvPr>
            <p:ph sz="quarter" idx="1"/>
          </p:nvPr>
        </p:nvSpPr>
        <p:spPr>
          <a:xfrm>
            <a:off x="301752" y="1527048"/>
            <a:ext cx="850392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字版面配置區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13" name="矩形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矩形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頁尾版面配置區 4"/>
          <p:cNvSpPr>
            <a:spLocks noGrp="1"/>
          </p:cNvSpPr>
          <p:nvPr>
            <p:ph type="ftr" sz="quarter" idx="11"/>
          </p:nvPr>
        </p:nvSpPr>
        <p:spPr/>
        <p:txBody>
          <a:bodyPr/>
          <a:lstStyle/>
          <a:p>
            <a:endParaRPr lang="zh-HK" alt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直線接點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橢圓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橢圓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477CFF0-DAC7-44E9-96E7-29F0A70D54A1}" type="slidenum">
              <a:rPr lang="zh-HK" altLang="en-US" smtClean="0"/>
              <a:t>‹#›</a:t>
            </a:fld>
            <a:endParaRPr lang="zh-HK" altLang="en-US"/>
          </a:p>
        </p:txBody>
      </p:sp>
      <p:sp>
        <p:nvSpPr>
          <p:cNvPr id="2" name="標題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301752" y="228600"/>
            <a:ext cx="8534400" cy="758952"/>
          </a:xfrm>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a:xfrm>
            <a:off x="5791200" y="6409944"/>
            <a:ext cx="3044952" cy="365760"/>
          </a:xfrm>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8" name="直線接點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內容版面配置區 9"/>
          <p:cNvSpPr>
            <a:spLocks noGrp="1"/>
          </p:cNvSpPr>
          <p:nvPr>
            <p:ph sz="half" idx="1"/>
          </p:nvPr>
        </p:nvSpPr>
        <p:spPr>
          <a:xfrm>
            <a:off x="301752" y="1371600"/>
            <a:ext cx="4038600" cy="4681728"/>
          </a:xfrm>
        </p:spPr>
        <p:txBody>
          <a:bodyPr/>
          <a:lstStyle>
            <a:lvl1pPr>
              <a:defRPr sz="2500"/>
            </a:lvl1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內容版面配置區 11"/>
          <p:cNvSpPr>
            <a:spLocks noGrp="1"/>
          </p:cNvSpPr>
          <p:nvPr>
            <p:ph sz="half" idx="2"/>
          </p:nvPr>
        </p:nvSpPr>
        <p:spPr>
          <a:xfrm>
            <a:off x="4800600" y="1371600"/>
            <a:ext cx="4038600" cy="4681728"/>
          </a:xfrm>
        </p:spPr>
        <p:txBody>
          <a:bodyPr/>
          <a:lstStyle>
            <a:lvl1pPr>
              <a:defRPr sz="2500"/>
            </a:lvl1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1">
        <a:schemeClr val="bg2"/>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矩形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矩形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矩形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矩形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文字版面配置區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7" name="日期版面配置區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頁尾版面配置區 7"/>
          <p:cNvSpPr>
            <a:spLocks noGrp="1"/>
          </p:cNvSpPr>
          <p:nvPr>
            <p:ph type="ftr" sz="quarter" idx="11"/>
          </p:nvPr>
        </p:nvSpPr>
        <p:spPr>
          <a:xfrm>
            <a:off x="304800" y="6409944"/>
            <a:ext cx="3581400" cy="365760"/>
          </a:xfrm>
        </p:spPr>
        <p:txBody>
          <a:bodyPr/>
          <a:lstStyle/>
          <a:p>
            <a:endParaRPr lang="zh-HK" altLang="en-US"/>
          </a:p>
        </p:txBody>
      </p:sp>
      <p:sp>
        <p:nvSpPr>
          <p:cNvPr id="15" name="直線接點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內容版面配置區 23"/>
          <p:cNvSpPr>
            <a:spLocks noGrp="1"/>
          </p:cNvSpPr>
          <p:nvPr>
            <p:ph sz="quarter" idx="2"/>
          </p:nvPr>
        </p:nvSpPr>
        <p:spPr>
          <a:xfrm>
            <a:off x="301752" y="2471383"/>
            <a:ext cx="4041648" cy="3818404"/>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6" name="內容版面配置區 25"/>
          <p:cNvSpPr>
            <a:spLocks noGrp="1"/>
          </p:cNvSpPr>
          <p:nvPr>
            <p:ph sz="quarter" idx="4"/>
          </p:nvPr>
        </p:nvSpPr>
        <p:spPr>
          <a:xfrm>
            <a:off x="4800600" y="2471383"/>
            <a:ext cx="4038600" cy="382219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5" name="橢圓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橢圓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投影片編號版面配置區 8"/>
          <p:cNvSpPr>
            <a:spLocks noGrp="1"/>
          </p:cNvSpPr>
          <p:nvPr>
            <p:ph type="sldNum" sz="quarter" idx="12"/>
          </p:nvPr>
        </p:nvSpPr>
        <p:spPr>
          <a:xfrm>
            <a:off x="4343400" y="1042416"/>
            <a:ext cx="457200" cy="441325"/>
          </a:xfrm>
        </p:spPr>
        <p:txBody>
          <a:bodyPr/>
          <a:lstStyle>
            <a:lvl1pPr algn="ctr">
              <a:defRPr/>
            </a:lvl1pPr>
          </a:lstStyle>
          <a:p>
            <a:fld id="{C477CFF0-DAC7-44E9-96E7-29F0A70D54A1}" type="slidenum">
              <a:rPr lang="zh-HK" altLang="en-US" smtClean="0"/>
              <a:t>‹#›</a:t>
            </a:fld>
            <a:endParaRPr lang="zh-HK" altLang="en-US"/>
          </a:p>
        </p:txBody>
      </p:sp>
      <p:sp>
        <p:nvSpPr>
          <p:cNvPr id="23" name="標題 22"/>
          <p:cNvSpPr>
            <a:spLocks noGrp="1"/>
          </p:cNvSpPr>
          <p:nvPr>
            <p:ph type="title"/>
          </p:nvPr>
        </p:nvSpPr>
        <p:spPr/>
        <p:txBody>
          <a:bodyPr rtlCol="0" anchor="b" anchorCtr="0"/>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a:xfrm>
            <a:off x="4343400" y="1036020"/>
            <a:ext cx="457200" cy="441325"/>
          </a:xfrm>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2927759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矩形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矩形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日期版面配置區 1"/>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a:xfrm>
            <a:off x="4267200" y="6324600"/>
            <a:ext cx="609600" cy="441324"/>
          </a:xfrm>
        </p:spPr>
        <p:txBody>
          <a:bodyPr/>
          <a:lstStyle>
            <a:lvl1pPr>
              <a:defRPr>
                <a:solidFill>
                  <a:srgbClr val="FFFFFF"/>
                </a:solidFill>
              </a:defRPr>
            </a:lvl1pPr>
          </a:lstStyle>
          <a:p>
            <a:fld id="{C477CFF0-DAC7-44E9-96E7-29F0A70D54A1}" type="slidenum">
              <a:rPr lang="zh-HK" altLang="en-US" smtClean="0"/>
              <a:t>‹#›</a:t>
            </a:fld>
            <a:endParaRPr lang="zh-HK"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9" name="矩形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矩形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矩形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矩形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直線接點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內容版面配置區 19"/>
          <p:cNvSpPr>
            <a:spLocks noGrp="1"/>
          </p:cNvSpPr>
          <p:nvPr>
            <p:ph sz="quarter" idx="1"/>
          </p:nvPr>
        </p:nvSpPr>
        <p:spPr>
          <a:xfrm>
            <a:off x="3124200" y="685800"/>
            <a:ext cx="5638800" cy="5410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0" name="橢圓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橢圓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投影片編號版面配置區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C477CFF0-DAC7-44E9-96E7-29F0A70D54A1}" type="slidenum">
              <a:rPr lang="zh-HK" altLang="en-US" smtClean="0"/>
              <a:t>‹#›</a:t>
            </a:fld>
            <a:endParaRPr lang="zh-HK" altLang="en-US"/>
          </a:p>
        </p:txBody>
      </p:sp>
      <p:sp>
        <p:nvSpPr>
          <p:cNvPr id="21" name="矩形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a:xfrm>
            <a:off x="301752" y="6410848"/>
            <a:ext cx="3383280" cy="365760"/>
          </a:xfrm>
        </p:spPr>
        <p:txBody>
          <a:bodyPr/>
          <a:lstStyle/>
          <a:p>
            <a:endParaRPr lang="zh-HK"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1" name="直線接點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矩形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矩形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矩形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橢圓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橢圓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投影片編號版面配置區 6"/>
          <p:cNvSpPr>
            <a:spLocks noGrp="1"/>
          </p:cNvSpPr>
          <p:nvPr>
            <p:ph type="sldNum" sz="quarter" idx="12"/>
          </p:nvPr>
        </p:nvSpPr>
        <p:spPr>
          <a:xfrm>
            <a:off x="1371600" y="312738"/>
            <a:ext cx="457200" cy="441325"/>
          </a:xfrm>
        </p:spPr>
        <p:txBody>
          <a:bodyPr/>
          <a:lstStyle/>
          <a:p>
            <a:fld id="{C477CFF0-DAC7-44E9-96E7-29F0A70D54A1}" type="slidenum">
              <a:rPr lang="zh-HK" altLang="en-US" smtClean="0"/>
              <a:t>‹#›</a:t>
            </a:fld>
            <a:endParaRPr lang="zh-HK" altLang="en-US"/>
          </a:p>
        </p:txBody>
      </p:sp>
      <p:sp>
        <p:nvSpPr>
          <p:cNvPr id="2" name="標題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3000375" y="609600"/>
            <a:ext cx="5867400" cy="4267200"/>
          </a:xfrm>
        </p:spPr>
        <p:txBody>
          <a:bodyPr/>
          <a:lstStyle>
            <a:lvl1pPr marL="0" indent="0">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22" name="矩形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日期版面配置區 4"/>
          <p:cNvSpPr>
            <a:spLocks noGrp="1"/>
          </p:cNvSpPr>
          <p:nvPr>
            <p:ph type="dt" sz="half" idx="10"/>
          </p:nvPr>
        </p:nvSpPr>
        <p:spPr>
          <a:xfrm>
            <a:off x="5788152" y="6404984"/>
            <a:ext cx="3044952" cy="365760"/>
          </a:xfrm>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a:xfrm>
            <a:off x="301752" y="6410848"/>
            <a:ext cx="3584448" cy="365760"/>
          </a:xfrm>
        </p:spPr>
        <p:txBody>
          <a:bodyPr/>
          <a:lstStyle/>
          <a:p>
            <a:endParaRPr lang="zh-HK"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Ref idx="1001">
        <a:schemeClr val="bg2"/>
      </p:bgRef>
    </p:bg>
    <p:spTree>
      <p:nvGrpSpPr>
        <p:cNvPr id="1" name=""/>
        <p:cNvGrpSpPr/>
        <p:nvPr/>
      </p:nvGrpSpPr>
      <p:grpSpPr>
        <a:xfrm>
          <a:off x="0" y="0"/>
          <a:ext cx="0" cy="0"/>
          <a:chOff x="0" y="0"/>
          <a:chExt cx="0" cy="0"/>
        </a:xfrm>
      </p:grpSpPr>
      <p:sp>
        <p:nvSpPr>
          <p:cNvPr id="7" name="矩形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矩形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矩形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矩形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矩形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直線接點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橢圓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橢圓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投影片編號版面配置區 5"/>
          <p:cNvSpPr>
            <a:spLocks noGrp="1"/>
          </p:cNvSpPr>
          <p:nvPr>
            <p:ph type="sldNum" sz="quarter" idx="12"/>
          </p:nvPr>
        </p:nvSpPr>
        <p:spPr>
          <a:xfrm>
            <a:off x="6915912" y="3009901"/>
            <a:ext cx="457200" cy="441325"/>
          </a:xfrm>
        </p:spPr>
        <p:txBody>
          <a:bodyPr/>
          <a:lstStyle/>
          <a:p>
            <a:fld id="{C477CFF0-DAC7-44E9-96E7-29F0A70D54A1}" type="slidenum">
              <a:rPr lang="zh-HK" altLang="en-US" smtClean="0"/>
              <a:t>‹#›</a:t>
            </a:fld>
            <a:endParaRPr lang="zh-HK" altLang="en-US"/>
          </a:p>
        </p:txBody>
      </p:sp>
      <p:sp>
        <p:nvSpPr>
          <p:cNvPr id="3" name="直排文字版面配置區 2"/>
          <p:cNvSpPr>
            <a:spLocks noGrp="1"/>
          </p:cNvSpPr>
          <p:nvPr>
            <p:ph type="body" orient="vert" idx="1"/>
          </p:nvPr>
        </p:nvSpPr>
        <p:spPr>
          <a:xfrm>
            <a:off x="304800" y="304800"/>
            <a:ext cx="6553200" cy="5821366"/>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2" name="直排標題 1"/>
          <p:cNvSpPr>
            <a:spLocks noGrp="1"/>
          </p:cNvSpPr>
          <p:nvPr>
            <p:ph type="title" orient="vert"/>
          </p:nvPr>
        </p:nvSpPr>
        <p:spPr>
          <a:xfrm>
            <a:off x="7391400" y="304801"/>
            <a:ext cx="1447800" cy="5851525"/>
          </a:xfrm>
        </p:spPr>
        <p:txBody>
          <a:bodyPr vert="eaVert"/>
          <a:lstStyle/>
          <a:p>
            <a:r>
              <a:rPr kumimoji="0" lang="zh-TW" altLang="en-US" smtClean="0"/>
              <a:t>按一下以編輯母片標題樣式</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C477CFF0-DAC7-44E9-96E7-29F0A70D54A1}" type="slidenum">
              <a:rPr lang="zh-HK" altLang="en-US" smtClean="0"/>
              <a:t>‹#›</a:t>
            </a:fld>
            <a:endParaRPr lang="zh-HK" alt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1906754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zh-TW" altLang="en-US" smtClean="0"/>
              <a:t>按一下以編輯母片標題樣式</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2">
        <a:schemeClr val="bg2"/>
      </p:bgRef>
    </p:bg>
    <p:spTree>
      <p:nvGrpSpPr>
        <p:cNvPr id="1" name=""/>
        <p:cNvGrpSpPr/>
        <p:nvPr/>
      </p:nvGrpSpPr>
      <p:grpSpPr>
        <a:xfrm>
          <a:off x="0" y="0"/>
          <a:ext cx="0" cy="0"/>
          <a:chOff x="0" y="0"/>
          <a:chExt cx="0" cy="0"/>
        </a:xfrm>
      </p:grpSpPr>
      <p:sp>
        <p:nvSpPr>
          <p:cNvPr id="9" name="矩形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標題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10" name="矩形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155448"/>
            <a:ext cx="8229600" cy="1252728"/>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2">
        <a:schemeClr val="bg2"/>
      </p:bgRef>
    </p:bg>
    <p:spTree>
      <p:nvGrpSpPr>
        <p:cNvPr id="1" name=""/>
        <p:cNvGrpSpPr/>
        <p:nvPr/>
      </p:nvGrpSpPr>
      <p:grpSpPr>
        <a:xfrm>
          <a:off x="0" y="0"/>
          <a:ext cx="0" cy="0"/>
          <a:chOff x="0" y="0"/>
          <a:chExt cx="0" cy="0"/>
        </a:xfrm>
      </p:grpSpPr>
      <p:sp>
        <p:nvSpPr>
          <p:cNvPr id="9" name="矩形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矩形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標題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3593754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12" name="矩形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矩形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164592" y="1170432"/>
            <a:ext cx="2523744" cy="201168"/>
          </a:xfrm>
        </p:spPr>
        <p:txBody>
          <a:bodyPr/>
          <a:lstStyle/>
          <a:p>
            <a:fld id="{2C7673E3-3367-4349-AA3C-70466CC8A0C5}" type="datetimeFigureOut">
              <a:rPr lang="zh-HK" altLang="en-US" smtClean="0"/>
              <a:t>14-07-02</a:t>
            </a:fld>
            <a:endParaRPr lang="zh-HK" altLang="en-US"/>
          </a:p>
        </p:txBody>
      </p:sp>
      <p:sp>
        <p:nvSpPr>
          <p:cNvPr id="11" name="矩形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矩形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頁尾版面配置區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zh-HK" altLang="en-US"/>
          </a:p>
        </p:txBody>
      </p:sp>
      <p:sp>
        <p:nvSpPr>
          <p:cNvPr id="7" name="投影片編號版面配置區 6"/>
          <p:cNvSpPr>
            <a:spLocks noGrp="1"/>
          </p:cNvSpPr>
          <p:nvPr>
            <p:ph type="sldNum" sz="quarter" idx="12"/>
          </p:nvPr>
        </p:nvSpPr>
        <p:spPr>
          <a:xfrm>
            <a:off x="8339328" y="1170432"/>
            <a:ext cx="733864" cy="201168"/>
          </a:xfrm>
        </p:spPr>
        <p:txBody>
          <a:bodyPr/>
          <a:lstStyle/>
          <a:p>
            <a:fld id="{C477CFF0-DAC7-44E9-96E7-29F0A70D54A1}" type="slidenum">
              <a:rPr lang="zh-HK" altLang="en-US" smtClean="0"/>
              <a:t>‹#›</a:t>
            </a:fld>
            <a:endParaRPr lang="zh-HK"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9" name="矩形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矩形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直排標題 1"/>
          <p:cNvSpPr>
            <a:spLocks noGrp="1"/>
          </p:cNvSpPr>
          <p:nvPr>
            <p:ph type="title" orient="vert"/>
          </p:nvPr>
        </p:nvSpPr>
        <p:spPr>
          <a:xfrm>
            <a:off x="6781800" y="274640"/>
            <a:ext cx="19050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304800"/>
            <a:ext cx="60198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a:xfrm>
            <a:off x="2640597" y="6377459"/>
            <a:ext cx="3836404" cy="365125"/>
          </a:xfrm>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981200"/>
            <a:ext cx="7772400" cy="1876428"/>
          </a:xfrm>
        </p:spPr>
        <p:txBody>
          <a:bodyPr anchor="b">
            <a:sp3d contourW="8890">
              <a:contourClr>
                <a:schemeClr val="accent3">
                  <a:shade val="55000"/>
                </a:schemeClr>
              </a:contourClr>
            </a:sp3d>
          </a:bodyPr>
          <a:lstStyle>
            <a:lvl1pPr algn="ctr">
              <a:defRPr sz="4400"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1371600" y="3857628"/>
            <a:ext cx="6400800" cy="1753200"/>
          </a:xfrm>
        </p:spPr>
        <p:txBody>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章節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685800" y="3854150"/>
            <a:ext cx="7772400" cy="1860850"/>
          </a:xfrm>
        </p:spPr>
        <p:txBody>
          <a:bodyPr anchor="t"/>
          <a:lstStyle>
            <a:lvl1pPr algn="l">
              <a:defRPr sz="4400" b="1" cap="all"/>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685800" y="2356428"/>
            <a:ext cx="7772400" cy="1501200"/>
          </a:xfrm>
        </p:spPr>
        <p:txBody>
          <a:bodyPr anchor="b"/>
          <a:lstStyle>
            <a:lvl1pPr marL="0" indent="0" algn="l">
              <a:buNone/>
              <a:defRPr sz="2000">
                <a:solidFill>
                  <a:schemeClr val="tx2"/>
                </a:solidFill>
              </a:defRPr>
            </a:lvl1pPr>
            <a:lvl2pPr marL="457200" indent="0" algn="l">
              <a:buNone/>
              <a:defRPr sz="1800">
                <a:solidFill>
                  <a:schemeClr val="tx2"/>
                </a:solidFill>
              </a:defRPr>
            </a:lvl2pPr>
            <a:lvl3pPr marL="914400" indent="0" algn="l">
              <a:buNone/>
              <a:defRPr sz="1600">
                <a:solidFill>
                  <a:schemeClr val="tx2"/>
                </a:solidFill>
              </a:defRPr>
            </a:lvl3pPr>
            <a:lvl4pPr marL="1371600" indent="0" algn="l">
              <a:buNone/>
              <a:defRPr sz="1400">
                <a:solidFill>
                  <a:schemeClr val="tx2"/>
                </a:solidFill>
              </a:defRPr>
            </a:lvl4pPr>
            <a:lvl5pPr marL="1828800" indent="0" algn="l">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878772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2" name="標題 1"/>
          <p:cNvSpPr>
            <a:spLocks noGrp="1"/>
          </p:cNvSpPr>
          <p:nvPr>
            <p:ph type="title"/>
          </p:nvPr>
        </p:nvSpPr>
        <p:spPr/>
        <p:txBody>
          <a:bodyPr/>
          <a:lstStyle>
            <a:lvl1pPr>
              <a:defRPr/>
            </a:lvl1pPr>
          </a:lstStyle>
          <a:p>
            <a:r>
              <a:rPr kumimoji="0" lang="zh-TW" altLang="en-US" smtClean="0"/>
              <a:t>按一下以編輯母片標題樣式</a:t>
            </a:r>
            <a:endParaRPr kumimoji="0"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326258" y="381000"/>
            <a:ext cx="2667000" cy="1833554"/>
          </a:xfrm>
        </p:spPr>
        <p:txBody>
          <a:bodyPr anchor="ctr">
            <a:scene3d>
              <a:camera prst="orthographicFront"/>
              <a:lightRig rig="soft" dir="tl">
                <a:rot lat="0" lon="0" rev="0"/>
              </a:lightRig>
            </a:scene3d>
            <a:sp3d contourW="8890">
              <a:contourClr>
                <a:schemeClr val="accent3">
                  <a:shade val="55000"/>
                </a:schemeClr>
              </a:contourClr>
            </a:sp3d>
          </a:bodyPr>
          <a:lstStyle>
            <a:lvl1pPr algn="l">
              <a:defRPr sz="3200" b="1" kern="1200" cap="all" spc="50">
                <a:ln w="15875">
                  <a:noFill/>
                </a:ln>
                <a:solidFill>
                  <a:schemeClr val="tx2"/>
                </a:solidFill>
                <a:effectLst/>
                <a:latin typeface="+mj-lt"/>
                <a:ea typeface="+mj-ea"/>
                <a:cs typeface="+mj-cs"/>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a:xfrm>
            <a:off x="3352800" y="380999"/>
            <a:ext cx="5410200" cy="574516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326258" y="2214554"/>
            <a:ext cx="2667000" cy="39121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8" name="群組 7"/>
          <p:cNvGrpSpPr/>
          <p:nvPr/>
        </p:nvGrpSpPr>
        <p:grpSpPr>
          <a:xfrm>
            <a:off x="1580474" y="553734"/>
            <a:ext cx="7349244" cy="4741531"/>
            <a:chOff x="428596" y="553734"/>
            <a:chExt cx="7349244" cy="4741531"/>
          </a:xfrm>
        </p:grpSpPr>
        <p:sp>
          <p:nvSpPr>
            <p:cNvPr id="16" name="矩形 15"/>
            <p:cNvSpPr/>
            <p:nvPr/>
          </p:nvSpPr>
          <p:spPr>
            <a:xfrm rot="21480000">
              <a:off x="428596" y="580356"/>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7" name="矩形 16"/>
            <p:cNvSpPr/>
            <p:nvPr/>
          </p:nvSpPr>
          <p:spPr>
            <a:xfrm rot="21540000">
              <a:off x="437473" y="571479"/>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8" name="矩形 17"/>
            <p:cNvSpPr/>
            <p:nvPr/>
          </p:nvSpPr>
          <p:spPr>
            <a:xfrm>
              <a:off x="437481" y="553734"/>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grpSp>
      <p:sp>
        <p:nvSpPr>
          <p:cNvPr id="3" name="圖片版面配置區 2"/>
          <p:cNvSpPr>
            <a:spLocks noGrp="1"/>
          </p:cNvSpPr>
          <p:nvPr>
            <p:ph type="pic" idx="1"/>
          </p:nvPr>
        </p:nvSpPr>
        <p:spPr>
          <a:xfrm>
            <a:off x="1651912" y="612776"/>
            <a:ext cx="7215238" cy="4602175"/>
          </a:xfrm>
          <a:solidFill>
            <a:schemeClr val="bg2">
              <a:tint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TW" altLang="en-US" smtClean="0"/>
              <a:t>按一下圖示以新增圖片</a:t>
            </a:r>
            <a:endParaRPr kumimoji="0" lang="en-US"/>
          </a:p>
        </p:txBody>
      </p:sp>
      <p:sp useBgFill="1">
        <p:nvSpPr>
          <p:cNvPr id="2" name="標題 1"/>
          <p:cNvSpPr>
            <a:spLocks noGrp="1"/>
          </p:cNvSpPr>
          <p:nvPr>
            <p:ph type="title"/>
          </p:nvPr>
        </p:nvSpPr>
        <p:spPr>
          <a:xfrm>
            <a:off x="0" y="595295"/>
            <a:ext cx="1357290" cy="5691227"/>
          </a:xfrm>
          <a:noFill/>
        </p:spPr>
        <p:txBody>
          <a:bodyPr vert="eaVert" anchor="ctr">
            <a:noAutofit/>
          </a:bodyPr>
          <a:lstStyle>
            <a:lvl1pPr algn="l">
              <a:defRPr lang="zh-CN" altLang="en-US" sz="320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defRPr>
            </a:lvl1pPr>
          </a:lstStyle>
          <a:p>
            <a:r>
              <a:rPr kumimoji="0" lang="zh-TW" altLang="en-US" smtClean="0"/>
              <a:t>按一下以編輯母片標題樣式</a:t>
            </a:r>
            <a:endParaRPr kumimoji="0" lang="en-US"/>
          </a:p>
        </p:txBody>
      </p:sp>
      <p:sp>
        <p:nvSpPr>
          <p:cNvPr id="4" name="文字版面配置區 3"/>
          <p:cNvSpPr>
            <a:spLocks noGrp="1"/>
          </p:cNvSpPr>
          <p:nvPr>
            <p:ph type="body" sz="half" idx="2"/>
          </p:nvPr>
        </p:nvSpPr>
        <p:spPr>
          <a:xfrm>
            <a:off x="1714480" y="5481658"/>
            <a:ext cx="7215238" cy="804862"/>
          </a:xfrm>
        </p:spPr>
        <p:txBody>
          <a:bodyPr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286644" y="274640"/>
            <a:ext cx="1400156" cy="5851525"/>
          </a:xfrm>
        </p:spPr>
        <p:txBody>
          <a:bodyPr vert="eaVert"/>
          <a:lstStyle>
            <a:lvl1pPr>
              <a:defRPr lang="zh-CN" altLang="en-US"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0"/>
            <a:ext cx="6829444"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zh-HK" altLang="en-US"/>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C477CFF0-DAC7-44E9-96E7-29F0A70D54A1}" type="slidenum">
              <a:rPr lang="zh-HK" altLang="en-US" smtClean="0"/>
              <a:t>‹#›</a:t>
            </a:fld>
            <a:endParaRPr lang="zh-HK" altLang="en-US"/>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17727410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9" name="Content Placeholder 8"/>
          <p:cNvSpPr>
            <a:spLocks noGrp="1"/>
          </p:cNvSpPr>
          <p:nvPr>
            <p:ph sz="quarter" idx="13"/>
          </p:nvPr>
        </p:nvSpPr>
        <p:spPr>
          <a:xfrm>
            <a:off x="841248" y="2039112"/>
            <a:ext cx="3657600" cy="395020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7" name="Date Placeholder 6"/>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C477CFF0-DAC7-44E9-96E7-29F0A70D54A1}" type="slidenum">
              <a:rPr lang="zh-HK" altLang="en-US" smtClean="0"/>
              <a:t>‹#›</a:t>
            </a:fld>
            <a:endParaRPr lang="zh-HK" alt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zh-TW" altLang="en-US" smtClean="0"/>
              <a:t>按一下以編輯母片標題樣式</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C477CFF0-DAC7-44E9-96E7-29F0A70D54A1}" type="slidenum">
              <a:rPr lang="zh-HK" altLang="en-US" smtClean="0"/>
              <a:t>‹#›</a:t>
            </a:fld>
            <a:endParaRPr lang="zh-HK"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endParaRPr lang="zh-HK" altLang="en-US"/>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C7673E3-3367-4349-AA3C-70466CC8A0C5}" type="datetimeFigureOut">
              <a:rPr lang="zh-HK" altLang="en-US" smtClean="0"/>
              <a:t>14-07-02</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11928847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3894" y="2921988"/>
            <a:ext cx="5064953" cy="1695631"/>
          </a:xfrm>
        </p:spPr>
        <p:txBody>
          <a:bodyPr/>
          <a:lstStyle/>
          <a:p>
            <a:r>
              <a:rPr lang="zh-TW" altLang="en-US" smtClean="0"/>
              <a:t>按一下以編輯母片標題樣式</a:t>
            </a:r>
            <a:endParaRPr lang="en-US"/>
          </a:p>
        </p:txBody>
      </p:sp>
      <p:sp>
        <p:nvSpPr>
          <p:cNvPr id="3" name="Content Placeholder 2"/>
          <p:cNvSpPr>
            <a:spLocks noGrp="1"/>
          </p:cNvSpPr>
          <p:nvPr>
            <p:ph idx="1"/>
          </p:nvPr>
        </p:nvSpPr>
        <p:spPr>
          <a:xfrm rot="900000">
            <a:off x="3479028" y="959716"/>
            <a:ext cx="4658735" cy="5077623"/>
          </a:xfrm>
        </p:spPr>
        <p:txBody>
          <a:bodyPr anchor="ct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a:xfrm rot="900000">
            <a:off x="3103620" y="6177546"/>
            <a:ext cx="2392237" cy="365125"/>
          </a:xfrm>
        </p:spPr>
        <p:txBody>
          <a:bodyPr/>
          <a:lstStyle/>
          <a:p>
            <a:endParaRPr lang="zh-HK" altLang="en-US"/>
          </a:p>
        </p:txBody>
      </p:sp>
      <p:sp>
        <p:nvSpPr>
          <p:cNvPr id="6" name="Slide Number Placeholder 5"/>
          <p:cNvSpPr>
            <a:spLocks noGrp="1"/>
          </p:cNvSpPr>
          <p:nvPr>
            <p:ph type="sldNum" sz="quarter" idx="12"/>
          </p:nvPr>
        </p:nvSpPr>
        <p:spPr>
          <a:xfrm rot="900000">
            <a:off x="1265370" y="300797"/>
            <a:ext cx="2287319" cy="365125"/>
          </a:xfrm>
        </p:spPr>
        <p:txBody>
          <a:body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7" name="Rounded Rectangle 16"/>
          <p:cNvSpPr/>
          <p:nvPr/>
        </p:nvSpPr>
        <p:spPr>
          <a:xfrm rot="900000">
            <a:off x="-57216"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776641" y="2417820"/>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900000">
            <a:off x="6338067" y="3775812"/>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rot="900000">
            <a:off x="7327879"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534986" y="2921829"/>
            <a:ext cx="5690855" cy="1570680"/>
          </a:xfrm>
        </p:spPr>
        <p:txBody>
          <a:bodyPr anchor="b">
            <a:noAutofit/>
          </a:bodyPr>
          <a:lstStyle>
            <a:lvl1pPr algn="r">
              <a:defRPr sz="4800" b="0"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rot="900000">
            <a:off x="537849" y="4494201"/>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a:xfrm rot="900000">
            <a:off x="6878368" y="3761385"/>
            <a:ext cx="1524000" cy="365125"/>
          </a:xfrm>
        </p:spPr>
        <p:txBody>
          <a:bodyPr/>
          <a:lstStyle>
            <a:lvl1pPr algn="l">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a:xfrm rot="900000">
            <a:off x="7056965" y="3170795"/>
            <a:ext cx="1926305" cy="365125"/>
          </a:xfrm>
        </p:spPr>
        <p:txBody>
          <a:bodyPr/>
          <a:lstStyle/>
          <a:p>
            <a:endParaRPr lang="zh-HK" altLang="en-US"/>
          </a:p>
        </p:txBody>
      </p:sp>
      <p:sp>
        <p:nvSpPr>
          <p:cNvPr id="6" name="Slide Number Placeholder 5"/>
          <p:cNvSpPr>
            <a:spLocks noGrp="1"/>
          </p:cNvSpPr>
          <p:nvPr>
            <p:ph type="sldNum" sz="quarter" idx="12"/>
          </p:nvPr>
        </p:nvSpPr>
        <p:spPr>
          <a:xfrm rot="900000" flipH="1">
            <a:off x="7176363" y="2661157"/>
            <a:ext cx="683979" cy="365125"/>
          </a:xfrm>
        </p:spPr>
        <p:txBody>
          <a:bodyPr/>
          <a:lstStyle>
            <a:lvl1pPr algn="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7" name="Rounded Rectangle 16"/>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1893" y="2231024"/>
            <a:ext cx="4820301" cy="1436159"/>
          </a:xfrm>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a:xfrm rot="-900000">
            <a:off x="7755919" y="5887412"/>
            <a:ext cx="1241980" cy="365125"/>
          </a:xfrm>
        </p:spPr>
        <p:txBody>
          <a:bodyPr/>
          <a:lstStyle>
            <a:lvl1pPr algn="l">
              <a:defRPr/>
            </a:lvl1p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a:xfrm rot="-900000">
            <a:off x="4054658" y="5494374"/>
            <a:ext cx="3124200" cy="365125"/>
          </a:xfrm>
        </p:spPr>
        <p:txBody>
          <a:bodyPr/>
          <a:lstStyle>
            <a:lvl1pPr algn="r">
              <a:defRPr/>
            </a:lvl1pPr>
          </a:lstStyle>
          <a:p>
            <a:endParaRPr lang="zh-HK" altLang="en-US"/>
          </a:p>
        </p:txBody>
      </p:sp>
      <p:sp>
        <p:nvSpPr>
          <p:cNvPr id="7" name="Slide Number Placeholder 6"/>
          <p:cNvSpPr>
            <a:spLocks noGrp="1"/>
          </p:cNvSpPr>
          <p:nvPr>
            <p:ph type="sldNum" sz="quarter" idx="12"/>
          </p:nvPr>
        </p:nvSpPr>
        <p:spPr>
          <a:xfrm rot="-900000">
            <a:off x="7690164" y="5643110"/>
            <a:ext cx="1241693" cy="365125"/>
          </a:xfrm>
        </p:spPr>
        <p:txBody>
          <a:bodyPr/>
          <a:lstStyle>
            <a:lvl1pPr algn="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53" name="Rounded Rectangle 52"/>
          <p:cNvSpPr/>
          <p:nvPr/>
        </p:nvSpPr>
        <p:spPr>
          <a:xfrm rot="20707748">
            <a:off x="-883225"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20707748">
            <a:off x="3237537"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20707748">
            <a:off x="7660698" y="5462349"/>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20707748">
            <a:off x="6667944"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rot="-900000">
            <a:off x="3535709" y="687503"/>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a:xfrm rot="-900000">
            <a:off x="7754112" y="5888736"/>
            <a:ext cx="1243584" cy="365125"/>
          </a:xfrm>
        </p:spPr>
        <p:txBody>
          <a:bodyPr/>
          <a:lstStyle>
            <a:lvl1pPr algn="l">
              <a:defRPr/>
            </a:lvl1pPr>
          </a:lstStyle>
          <a:p>
            <a:fld id="{2C7673E3-3367-4349-AA3C-70466CC8A0C5}" type="datetimeFigureOut">
              <a:rPr lang="zh-HK" altLang="en-US" smtClean="0"/>
              <a:t>14-07-02</a:t>
            </a:fld>
            <a:endParaRPr lang="zh-HK" altLang="en-US"/>
          </a:p>
        </p:txBody>
      </p:sp>
      <p:sp>
        <p:nvSpPr>
          <p:cNvPr id="8" name="Footer Placeholder 7"/>
          <p:cNvSpPr>
            <a:spLocks noGrp="1"/>
          </p:cNvSpPr>
          <p:nvPr>
            <p:ph type="ftr" sz="quarter" idx="11"/>
          </p:nvPr>
        </p:nvSpPr>
        <p:spPr>
          <a:xfrm rot="-900000">
            <a:off x="4050792" y="5495544"/>
            <a:ext cx="3124200" cy="365125"/>
          </a:xfrm>
        </p:spPr>
        <p:txBody>
          <a:bodyPr/>
          <a:lstStyle>
            <a:lvl1pPr algn="r">
              <a:defRPr/>
            </a:lvl1pPr>
          </a:lstStyle>
          <a:p>
            <a:endParaRPr lang="zh-HK" altLang="en-US"/>
          </a:p>
        </p:txBody>
      </p:sp>
      <p:sp>
        <p:nvSpPr>
          <p:cNvPr id="9" name="Slide Number Placeholder 8"/>
          <p:cNvSpPr>
            <a:spLocks noGrp="1"/>
          </p:cNvSpPr>
          <p:nvPr>
            <p:ph type="sldNum" sz="quarter" idx="12"/>
          </p:nvPr>
        </p:nvSpPr>
        <p:spPr>
          <a:xfrm rot="-900000">
            <a:off x="7690104" y="5641848"/>
            <a:ext cx="1243584" cy="365125"/>
          </a:xfrm>
        </p:spPr>
        <p:txBody>
          <a:bodyPr/>
          <a:lstStyle>
            <a:lvl1pPr algn="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1" name="Rounded Rectangle 20"/>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630936" y="2926080"/>
            <a:ext cx="5065776" cy="1691640"/>
          </a:xfrm>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a:xfrm rot="900000">
            <a:off x="1691640" y="612648"/>
            <a:ext cx="1792224" cy="365125"/>
          </a:xfrm>
        </p:spPr>
        <p:txBody>
          <a:bodyPr/>
          <a:lstStyle/>
          <a:p>
            <a:fld id="{2C7673E3-3367-4349-AA3C-70466CC8A0C5}" type="datetimeFigureOut">
              <a:rPr lang="zh-HK" altLang="en-US" smtClean="0"/>
              <a:t>14-07-02</a:t>
            </a:fld>
            <a:endParaRPr lang="zh-HK" altLang="en-US"/>
          </a:p>
        </p:txBody>
      </p:sp>
      <p:sp>
        <p:nvSpPr>
          <p:cNvPr id="4" name="Footer Placeholder 3"/>
          <p:cNvSpPr>
            <a:spLocks noGrp="1"/>
          </p:cNvSpPr>
          <p:nvPr>
            <p:ph type="ftr" sz="quarter" idx="11"/>
          </p:nvPr>
        </p:nvSpPr>
        <p:spPr>
          <a:xfrm rot="900000">
            <a:off x="2493721" y="6101033"/>
            <a:ext cx="3052113" cy="365125"/>
          </a:xfrm>
        </p:spPr>
        <p:txBody>
          <a:bodyPr/>
          <a:lstStyle/>
          <a:p>
            <a:endParaRPr lang="zh-HK" altLang="en-US"/>
          </a:p>
        </p:txBody>
      </p:sp>
      <p:sp>
        <p:nvSpPr>
          <p:cNvPr id="5" name="Slide Number Placeholder 4"/>
          <p:cNvSpPr>
            <a:spLocks noGrp="1"/>
          </p:cNvSpPr>
          <p:nvPr>
            <p:ph type="sldNum" sz="quarter" idx="12"/>
          </p:nvPr>
        </p:nvSpPr>
        <p:spPr>
          <a:xfrm rot="900000">
            <a:off x="1261872" y="301752"/>
            <a:ext cx="2286000" cy="365125"/>
          </a:xfrm>
        </p:spPr>
        <p:txBody>
          <a:body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2" name="Rounded Rectangle 11"/>
          <p:cNvSpPr/>
          <p:nvPr/>
        </p:nvSpPr>
        <p:spPr>
          <a:xfrm rot="900000">
            <a:off x="-372248"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900000">
            <a:off x="-449071" y="5207889"/>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rot="900000">
            <a:off x="8127084" y="92392"/>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rot="900000">
            <a:off x="7521938" y="5927116"/>
            <a:ext cx="1524000" cy="365125"/>
          </a:xfrm>
        </p:spPr>
        <p:txBody>
          <a:bodyPr/>
          <a:lstStyle>
            <a:lvl1pPr algn="l">
              <a:defRPr/>
            </a:lvl1pPr>
          </a:lstStyle>
          <a:p>
            <a:fld id="{2C7673E3-3367-4349-AA3C-70466CC8A0C5}" type="datetimeFigureOut">
              <a:rPr lang="zh-HK" altLang="en-US" smtClean="0"/>
              <a:t>14-07-02</a:t>
            </a:fld>
            <a:endParaRPr lang="zh-HK" altLang="en-US"/>
          </a:p>
        </p:txBody>
      </p:sp>
      <p:sp>
        <p:nvSpPr>
          <p:cNvPr id="3" name="Footer Placeholder 2"/>
          <p:cNvSpPr>
            <a:spLocks noGrp="1"/>
          </p:cNvSpPr>
          <p:nvPr>
            <p:ph type="ftr" sz="quarter" idx="11"/>
          </p:nvPr>
        </p:nvSpPr>
        <p:spPr>
          <a:xfrm rot="900000">
            <a:off x="3892286" y="5987296"/>
            <a:ext cx="3124200" cy="295162"/>
          </a:xfrm>
        </p:spPr>
        <p:txBody>
          <a:bodyPr/>
          <a:lstStyle>
            <a:lvl1pPr algn="r">
              <a:defRPr/>
            </a:lvl1pPr>
          </a:lstStyle>
          <a:p>
            <a:endParaRPr lang="zh-HK" altLang="en-US"/>
          </a:p>
        </p:txBody>
      </p:sp>
      <p:sp>
        <p:nvSpPr>
          <p:cNvPr id="4" name="Slide Number Placeholder 3"/>
          <p:cNvSpPr>
            <a:spLocks noGrp="1"/>
          </p:cNvSpPr>
          <p:nvPr>
            <p:ph type="sldNum" sz="quarter" idx="12"/>
          </p:nvPr>
        </p:nvSpPr>
        <p:spPr>
          <a:xfrm rot="900000">
            <a:off x="7599046" y="5570110"/>
            <a:ext cx="716206" cy="365125"/>
          </a:xfrm>
        </p:spPr>
        <p:txBody>
          <a:bodyPr/>
          <a:lstStyle>
            <a:lvl1pPr algn="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64806" y="5378153"/>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660994"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20707748">
            <a:off x="6673110" y="-489836"/>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5175504" y="2231136"/>
            <a:ext cx="4818888" cy="1435608"/>
          </a:xfrm>
        </p:spPr>
        <p:txBody>
          <a:bodyPr anchor="b"/>
          <a:lstStyle>
            <a:lvl1pPr algn="r">
              <a:defRPr sz="4400" b="0"/>
            </a:lvl1pPr>
          </a:lstStyle>
          <a:p>
            <a:r>
              <a:rPr lang="zh-TW" altLang="en-US" smtClean="0"/>
              <a:t>按一下以編輯母片標題樣式</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900000">
            <a:off x="3216573" y="5144589"/>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rot="-900000">
            <a:off x="7754112" y="5888736"/>
            <a:ext cx="1243584" cy="365125"/>
          </a:xfrm>
        </p:spPr>
        <p:txBody>
          <a:bodyPr/>
          <a:lstStyle>
            <a:lvl1pPr algn="l">
              <a:defRPr/>
            </a:lvl1p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a:xfrm rot="-900000">
            <a:off x="4263966" y="6099104"/>
            <a:ext cx="3063047" cy="365125"/>
          </a:xfrm>
        </p:spPr>
        <p:txBody>
          <a:bodyPr/>
          <a:lstStyle>
            <a:lvl1pPr algn="r">
              <a:defRPr/>
            </a:lvl1pPr>
          </a:lstStyle>
          <a:p>
            <a:endParaRPr lang="zh-HK" altLang="en-US"/>
          </a:p>
        </p:txBody>
      </p:sp>
      <p:sp>
        <p:nvSpPr>
          <p:cNvPr id="7" name="Slide Number Placeholder 6"/>
          <p:cNvSpPr>
            <a:spLocks noGrp="1"/>
          </p:cNvSpPr>
          <p:nvPr>
            <p:ph type="sldNum" sz="quarter" idx="12"/>
          </p:nvPr>
        </p:nvSpPr>
        <p:spPr>
          <a:xfrm rot="-900000">
            <a:off x="7690104" y="5641848"/>
            <a:ext cx="1243584" cy="365125"/>
          </a:xfrm>
        </p:spPr>
        <p:txBody>
          <a:bodyPr/>
          <a:lstStyle>
            <a:lvl1pPr algn="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rot="900000">
            <a:off x="-533701" y="-979752"/>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900000">
            <a:off x="5899782"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4500000">
            <a:off x="4578273" y="2744935"/>
            <a:ext cx="5036383" cy="1997131"/>
          </a:xfrm>
        </p:spPr>
        <p:txBody>
          <a:bodyPr anchor="t">
            <a:normAutofit/>
          </a:bodyPr>
          <a:lstStyle>
            <a:lvl1pPr algn="r">
              <a:defRPr sz="4400" b="0"/>
            </a:lvl1pPr>
          </a:lstStyle>
          <a:p>
            <a:r>
              <a:rPr lang="zh-TW" altLang="en-US" smtClean="0"/>
              <a:t>按一下以編輯母片標題樣式</a:t>
            </a:r>
            <a:endParaRPr lang="en-US"/>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rot="900000">
            <a:off x="822789"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rot="900000">
            <a:off x="6992395" y="571255"/>
            <a:ext cx="1524000" cy="365125"/>
          </a:xfrm>
        </p:spPr>
        <p:txBody>
          <a:bodyPr/>
          <a:lstStyle>
            <a:lvl1pPr algn="l">
              <a:defRPr/>
            </a:lvl1pPr>
          </a:lstStyle>
          <a:p>
            <a:fld id="{2C7673E3-3367-4349-AA3C-70466CC8A0C5}" type="datetimeFigureOut">
              <a:rPr lang="zh-HK" altLang="en-US" smtClean="0"/>
              <a:t>14-07-02</a:t>
            </a:fld>
            <a:endParaRPr lang="zh-HK" altLang="en-US"/>
          </a:p>
        </p:txBody>
      </p:sp>
      <p:sp>
        <p:nvSpPr>
          <p:cNvPr id="6" name="Footer Placeholder 5"/>
          <p:cNvSpPr>
            <a:spLocks noGrp="1"/>
          </p:cNvSpPr>
          <p:nvPr>
            <p:ph type="ftr" sz="quarter" idx="11"/>
          </p:nvPr>
        </p:nvSpPr>
        <p:spPr>
          <a:xfrm rot="900000">
            <a:off x="647292" y="5162531"/>
            <a:ext cx="2977453" cy="365125"/>
          </a:xfrm>
        </p:spPr>
        <p:txBody>
          <a:bodyPr/>
          <a:lstStyle>
            <a:lvl1pPr algn="l">
              <a:defRPr/>
            </a:lvl1pPr>
          </a:lstStyle>
          <a:p>
            <a:endParaRPr lang="zh-HK" altLang="en-US"/>
          </a:p>
        </p:txBody>
      </p:sp>
      <p:sp>
        <p:nvSpPr>
          <p:cNvPr id="7" name="Slide Number Placeholder 6"/>
          <p:cNvSpPr>
            <a:spLocks noGrp="1"/>
          </p:cNvSpPr>
          <p:nvPr>
            <p:ph type="sldNum" sz="quarter" idx="12"/>
          </p:nvPr>
        </p:nvSpPr>
        <p:spPr>
          <a:xfrm rot="900000">
            <a:off x="7046470" y="391054"/>
            <a:ext cx="1963187" cy="365125"/>
          </a:xfrm>
        </p:spPr>
        <p:txBody>
          <a:bodyPr/>
          <a:lstStyle>
            <a:lvl1pPr algn="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7588490"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900000">
            <a:off x="3183882" y="4760430"/>
            <a:ext cx="5004753" cy="1299542"/>
          </a:xfrm>
        </p:spPr>
        <p:txBody>
          <a:bodyPr ancho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rot="-900000">
            <a:off x="781854" y="984581"/>
            <a:ext cx="6581279" cy="3604759"/>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a:xfrm rot="-900000">
            <a:off x="6996405" y="6238502"/>
            <a:ext cx="1524000" cy="365125"/>
          </a:xfrm>
        </p:spPr>
        <p:txBody>
          <a:body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a:xfrm rot="-900000">
            <a:off x="5321849" y="6094794"/>
            <a:ext cx="3124200" cy="365125"/>
          </a:xfrm>
        </p:spPr>
        <p:txBody>
          <a:bodyPr/>
          <a:lstStyle>
            <a:lvl1pPr algn="r">
              <a:defRPr/>
            </a:lvl1pPr>
          </a:lstStyle>
          <a:p>
            <a:endParaRPr lang="zh-HK" altLang="en-US"/>
          </a:p>
        </p:txBody>
      </p:sp>
      <p:sp>
        <p:nvSpPr>
          <p:cNvPr id="6" name="Slide Number Placeholder 5"/>
          <p:cNvSpPr>
            <a:spLocks noGrp="1"/>
          </p:cNvSpPr>
          <p:nvPr>
            <p:ph type="sldNum" sz="quarter" idx="12"/>
          </p:nvPr>
        </p:nvSpPr>
        <p:spPr>
          <a:xfrm rot="-900000">
            <a:off x="8182730" y="3246937"/>
            <a:ext cx="907445" cy="365125"/>
          </a:xfrm>
        </p:spPr>
        <p:txBody>
          <a:bodyPr/>
          <a:lstStyle>
            <a:lvl1pPr algn="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12" name="Rounded Rectangle 11"/>
          <p:cNvSpPr/>
          <p:nvPr/>
        </p:nvSpPr>
        <p:spPr>
          <a:xfrm rot="20707748">
            <a:off x="-882907" y="-626065"/>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0707748">
            <a:off x="3227235"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20707748">
            <a:off x="7659524" y="5459724"/>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rot="-900000">
            <a:off x="6793335" y="511413"/>
            <a:ext cx="1435608" cy="481888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rot="-900000">
            <a:off x="967762" y="1075673"/>
            <a:ext cx="5398955" cy="508826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a:xfrm rot="-900000">
            <a:off x="7754112" y="5888736"/>
            <a:ext cx="1243584" cy="365125"/>
          </a:xfrm>
        </p:spPr>
        <p:txBody>
          <a:bodyPr/>
          <a:lstStyle>
            <a:lvl1pPr algn="l">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11"/>
          </p:nvPr>
        </p:nvSpPr>
        <p:spPr>
          <a:xfrm rot="-900000">
            <a:off x="4997808" y="6188244"/>
            <a:ext cx="2380306" cy="365125"/>
          </a:xfrm>
        </p:spPr>
        <p:txBody>
          <a:bodyPr/>
          <a:lstStyle>
            <a:lvl1pPr algn="r">
              <a:defRPr/>
            </a:lvl1pPr>
          </a:lstStyle>
          <a:p>
            <a:endParaRPr lang="zh-HK" altLang="en-US"/>
          </a:p>
        </p:txBody>
      </p:sp>
      <p:sp>
        <p:nvSpPr>
          <p:cNvPr id="6" name="Slide Number Placeholder 5"/>
          <p:cNvSpPr>
            <a:spLocks noGrp="1"/>
          </p:cNvSpPr>
          <p:nvPr>
            <p:ph type="sldNum" sz="quarter" idx="12"/>
          </p:nvPr>
        </p:nvSpPr>
        <p:spPr>
          <a:xfrm rot="-900000">
            <a:off x="7690104" y="5641848"/>
            <a:ext cx="1243584" cy="365125"/>
          </a:xfrm>
        </p:spPr>
        <p:txBody>
          <a:bodyPr/>
          <a:lstStyle>
            <a:lvl1pPr algn="l">
              <a:defRPr/>
            </a:lvl1pPr>
          </a:lstStyle>
          <a:p>
            <a:fld id="{C477CFF0-DAC7-44E9-96E7-29F0A70D54A1}" type="slidenum">
              <a:rPr lang="zh-HK" altLang="en-US" smtClean="0"/>
              <a:t>‹#›</a:t>
            </a:fld>
            <a:endParaRPr lang="zh-HK"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2.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8.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7CFF0-DAC7-44E9-96E7-29F0A70D54A1}" type="slidenum">
              <a:rPr lang="zh-HK" altLang="en-US" smtClean="0"/>
              <a:t>‹#›</a:t>
            </a:fld>
            <a:endParaRPr lang="zh-HK" altLang="en-US"/>
          </a:p>
        </p:txBody>
      </p:sp>
    </p:spTree>
    <p:extLst>
      <p:ext uri="{BB962C8B-B14F-4D97-AF65-F5344CB8AC3E}">
        <p14:creationId xmlns:p14="http://schemas.microsoft.com/office/powerpoint/2010/main" val="3978853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zh-HK" alt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C477CFF0-DAC7-44E9-96E7-29F0A70D54A1}" type="slidenum">
              <a:rPr lang="zh-HK" altLang="en-US" smtClean="0"/>
              <a:t>‹#›</a:t>
            </a:fld>
            <a:endParaRPr lang="zh-HK" altLang="en-US"/>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zh-HK" altLang="en-US"/>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C477CFF0-DAC7-44E9-96E7-29F0A70D54A1}" type="slidenum">
              <a:rPr lang="zh-HK" altLang="en-US" smtClean="0"/>
              <a:t>‹#›</a:t>
            </a:fld>
            <a:endParaRPr lang="zh-HK" altLang="en-US"/>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zh-TW" altLang="en-US" smtClean="0"/>
              <a:t>按一下以編輯母片標題樣式</a:t>
            </a:r>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zh-HK" alt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C477CFF0-DAC7-44E9-96E7-29F0A70D54A1}" type="slidenum">
              <a:rPr lang="zh-HK" altLang="en-US" smtClean="0"/>
              <a:t>‹#›</a:t>
            </a:fld>
            <a:endParaRPr lang="zh-HK"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矩形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矩形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矩形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矩形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矩形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日期版面配置區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C7673E3-3367-4349-AA3C-70466CC8A0C5}" type="datetimeFigureOut">
              <a:rPr lang="zh-HK" altLang="en-US" smtClean="0"/>
              <a:t>14-07-02</a:t>
            </a:fld>
            <a:endParaRPr lang="zh-HK" altLang="en-US"/>
          </a:p>
        </p:txBody>
      </p:sp>
      <p:sp>
        <p:nvSpPr>
          <p:cNvPr id="3" name="頁尾版面配置區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zh-HK" altLang="en-US"/>
          </a:p>
        </p:txBody>
      </p:sp>
      <p:sp>
        <p:nvSpPr>
          <p:cNvPr id="8" name="矩形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直線接點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橢圓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橢圓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投影片編號版面配置區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C477CFF0-DAC7-44E9-96E7-29F0A70D54A1}" type="slidenum">
              <a:rPr lang="zh-HK" altLang="en-US" smtClean="0"/>
              <a:t>‹#›</a:t>
            </a:fld>
            <a:endParaRPr lang="zh-HK" altLang="en-US"/>
          </a:p>
        </p:txBody>
      </p:sp>
      <p:sp>
        <p:nvSpPr>
          <p:cNvPr id="22" name="標題版面配置區 21"/>
          <p:cNvSpPr>
            <a:spLocks noGrp="1"/>
          </p:cNvSpPr>
          <p:nvPr>
            <p:ph type="title"/>
          </p:nvPr>
        </p:nvSpPr>
        <p:spPr>
          <a:xfrm>
            <a:off x="301752" y="228600"/>
            <a:ext cx="8534400" cy="758952"/>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zh-HK" alt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C477CFF0-DAC7-44E9-96E7-29F0A70D54A1}" type="slidenum">
              <a:rPr lang="zh-HK" altLang="en-US" smtClean="0"/>
              <a:t>‹#›</a:t>
            </a:fld>
            <a:endParaRPr lang="zh-HK" alt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矩形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標題版面配置區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zh-HK" altLang="en-US"/>
          </a:p>
        </p:txBody>
      </p:sp>
      <p:sp>
        <p:nvSpPr>
          <p:cNvPr id="6" name="投影片編號版面配置區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477CFF0-DAC7-44E9-96E7-29F0A70D54A1}" type="slidenum">
              <a:rPr lang="zh-HK" altLang="en-US" smtClean="0"/>
              <a:t>‹#›</a:t>
            </a:fld>
            <a:endParaRPr lang="zh-HK"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rtlCol="0" anchor="ctr">
            <a:noAutofit/>
            <a:scene3d>
              <a:camera prst="orthographicFront"/>
              <a:lightRig rig="soft" dir="tl">
                <a:rot lat="0" lon="0" rev="0"/>
              </a:lightRig>
            </a:scene3d>
            <a:sp3d contourW="8890">
              <a:contourClr>
                <a:schemeClr val="accent3">
                  <a:shade val="55000"/>
                </a:schemeClr>
              </a:contourClr>
            </a:sp3d>
          </a:body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600200"/>
            <a:ext cx="8229600" cy="4724400"/>
          </a:xfrm>
          <a:prstGeom prst="rect">
            <a:avLst/>
          </a:prstGeom>
        </p:spPr>
        <p:txBody>
          <a:bodyPr vert="horz"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8878" y="6483997"/>
            <a:ext cx="2133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2C7673E3-3367-4349-AA3C-70466CC8A0C5}" type="datetimeFigureOut">
              <a:rPr lang="zh-HK" altLang="en-US" smtClean="0"/>
              <a:t>14-07-02</a:t>
            </a:fld>
            <a:endParaRPr lang="zh-HK" altLang="en-US"/>
          </a:p>
        </p:txBody>
      </p:sp>
      <p:sp>
        <p:nvSpPr>
          <p:cNvPr id="5" name="頁尾版面配置區 4"/>
          <p:cNvSpPr>
            <a:spLocks noGrp="1"/>
          </p:cNvSpPr>
          <p:nvPr>
            <p:ph type="ftr" sz="quarter" idx="3"/>
          </p:nvPr>
        </p:nvSpPr>
        <p:spPr>
          <a:xfrm>
            <a:off x="3124200" y="6483997"/>
            <a:ext cx="2895600" cy="365125"/>
          </a:xfrm>
          <a:prstGeom prst="rect">
            <a:avLst/>
          </a:prstGeom>
        </p:spPr>
        <p:txBody>
          <a:bodyPr vert="horz" rtlCol="0" anchor="ctr"/>
          <a:lstStyle>
            <a:lvl1pPr algn="ctr" eaLnBrk="1" latinLnBrk="0" hangingPunct="1">
              <a:defRPr kumimoji="0"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992644" y="6483997"/>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C477CFF0-DAC7-44E9-96E7-29F0A70D54A1}" type="slidenum">
              <a:rPr lang="zh-HK" altLang="en-US" smtClean="0"/>
              <a:t>‹#›</a:t>
            </a:fld>
            <a:endParaRPr lang="zh-HK"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4000" b="1" kern="1200" cap="all" spc="5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90000"/>
        <a:buFont typeface="Cambria"/>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100000"/>
        <a:buFont typeface="Cambria"/>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a:buChar char="Ï"/>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90000"/>
        <a:buFont typeface="Calibri"/>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100000"/>
        <a:buFont typeface="Cambria"/>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zh-HK" altLang="en-US"/>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C477CFF0-DAC7-44E9-96E7-29F0A70D54A1}" type="slidenum">
              <a:rPr lang="zh-HK" altLang="en-US" smtClean="0"/>
              <a:t>‹#›</a:t>
            </a:fld>
            <a:endParaRPr lang="zh-HK"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2C7673E3-3367-4349-AA3C-70466CC8A0C5}" type="datetimeFigureOut">
              <a:rPr lang="zh-HK" altLang="en-US" smtClean="0"/>
              <a:t>14-07-02</a:t>
            </a:fld>
            <a:endParaRPr lang="zh-HK" altLang="en-US"/>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C477CFF0-DAC7-44E9-96E7-29F0A70D54A1}" type="slidenum">
              <a:rPr lang="zh-HK" altLang="en-US" smtClean="0"/>
              <a:t>‹#›</a:t>
            </a:fld>
            <a:endParaRPr lang="zh-HK" alt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xmlns:p14="http://schemas.microsoft.com/office/powerpoint/2010/main"/>
  <p:timing>
    <p:tnLst>
      <p:par>
        <p:cTn xmlns:p14="http://schemas.microsoft.com/office/powerpoint/2010/main" id="1" dur="indefinite" restart="never" nodeType="tmRoot"/>
      </p:par>
    </p:tnLst>
  </p:timing>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29.png"/><Relationship Id="rId3"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57.xml"/><Relationship Id="rId2"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4.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7.jpeg"/><Relationship Id="rId3"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15000" r="-15000"/>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HK" sz="5400" b="1" dirty="0" smtClean="0">
                <a:effectLst>
                  <a:outerShdw blurRad="38100" dist="38100" dir="2700000" algn="tl">
                    <a:srgbClr val="000000">
                      <a:alpha val="43137"/>
                    </a:srgbClr>
                  </a:outerShdw>
                </a:effectLst>
                <a:latin typeface="Viner Hand ITC" panose="03070502030502020203" pitchFamily="66" charset="0"/>
              </a:rPr>
              <a:t>Samurai </a:t>
            </a:r>
            <a:endParaRPr lang="zh-HK" altLang="en-US" sz="5400" b="1" dirty="0">
              <a:effectLst>
                <a:outerShdw blurRad="38100" dist="38100" dir="2700000" algn="tl">
                  <a:srgbClr val="000000">
                    <a:alpha val="43137"/>
                  </a:srgbClr>
                </a:outerShdw>
              </a:effectLst>
              <a:latin typeface="Viner Hand ITC" panose="03070502030502020203" pitchFamily="66" charset="0"/>
            </a:endParaRPr>
          </a:p>
        </p:txBody>
      </p:sp>
      <p:sp>
        <p:nvSpPr>
          <p:cNvPr id="3" name="副標題 2"/>
          <p:cNvSpPr>
            <a:spLocks noGrp="1"/>
          </p:cNvSpPr>
          <p:nvPr>
            <p:ph type="subTitle" idx="1"/>
          </p:nvPr>
        </p:nvSpPr>
        <p:spPr>
          <a:xfrm>
            <a:off x="1403648" y="3717032"/>
            <a:ext cx="6400800" cy="1752600"/>
          </a:xfrm>
        </p:spPr>
        <p:txBody>
          <a:bodyPr>
            <a:normAutofit/>
          </a:bodyPr>
          <a:lstStyle/>
          <a:p>
            <a:r>
              <a:rPr lang="en-US" altLang="zh-HK" sz="2800" dirty="0" smtClean="0">
                <a:solidFill>
                  <a:schemeClr val="tx1"/>
                </a:solidFill>
                <a:effectLst>
                  <a:outerShdw blurRad="38100" dist="38100" dir="2700000" algn="tl">
                    <a:srgbClr val="000000">
                      <a:alpha val="43137"/>
                    </a:srgbClr>
                  </a:outerShdw>
                </a:effectLst>
                <a:latin typeface="Viner Hand ITC" panose="03070502030502020203" pitchFamily="66" charset="0"/>
              </a:rPr>
              <a:t>By </a:t>
            </a:r>
            <a:r>
              <a:rPr lang="en-US" altLang="zh-HK" sz="2800" dirty="0" smtClean="0">
                <a:solidFill>
                  <a:schemeClr val="tx1"/>
                </a:solidFill>
                <a:effectLst>
                  <a:outerShdw blurRad="38100" dist="38100" dir="2700000" algn="tl">
                    <a:srgbClr val="000000">
                      <a:alpha val="43137"/>
                    </a:srgbClr>
                  </a:outerShdw>
                </a:effectLst>
                <a:latin typeface="Viner Hand ITC" panose="03070502030502020203" pitchFamily="66" charset="0"/>
              </a:rPr>
              <a:t>Eugene</a:t>
            </a:r>
            <a:endParaRPr lang="zh-HK" altLang="en-US" sz="2800" dirty="0">
              <a:solidFill>
                <a:schemeClr val="tx1"/>
              </a:solidFill>
              <a:effectLst>
                <a:outerShdw blurRad="38100" dist="38100" dir="2700000" algn="tl">
                  <a:srgbClr val="000000">
                    <a:alpha val="43137"/>
                  </a:srgbClr>
                </a:outerShdw>
              </a:effectLst>
              <a:latin typeface="Viner Hand ITC" panose="03070502030502020203" pitchFamily="66" charset="0"/>
            </a:endParaRPr>
          </a:p>
        </p:txBody>
      </p:sp>
    </p:spTree>
    <p:extLst>
      <p:ext uri="{BB962C8B-B14F-4D97-AF65-F5344CB8AC3E}">
        <p14:creationId xmlns:p14="http://schemas.microsoft.com/office/powerpoint/2010/main" val="3020917027"/>
      </p:ext>
    </p:extLst>
  </p:cSld>
  <p:clrMapOvr>
    <a:masterClrMapping/>
  </p:clrMapOvr>
  <p:transition xmlns:p14="http://schemas.microsoft.com/office/powerpoint/2010/main" spd="slow">
    <p:strips dir="l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style.rotation</p:attrName>
                                        </p:attrNameLst>
                                      </p:cBhvr>
                                      <p:tavLst>
                                        <p:tav tm="0">
                                          <p:val>
                                            <p:fltVal val="720"/>
                                          </p:val>
                                        </p:tav>
                                        <p:tav tm="100000">
                                          <p:val>
                                            <p:fltVal val="0"/>
                                          </p:val>
                                        </p:tav>
                                      </p:tavLst>
                                    </p:anim>
                                    <p:anim calcmode="lin" valueType="num">
                                      <p:cBhvr>
                                        <p:cTn id="9" dur="750" fill="hold"/>
                                        <p:tgtEl>
                                          <p:spTgt spid="2"/>
                                        </p:tgtEl>
                                        <p:attrNameLst>
                                          <p:attrName>ppt_h</p:attrName>
                                        </p:attrNameLst>
                                      </p:cBhvr>
                                      <p:tavLst>
                                        <p:tav tm="0">
                                          <p:val>
                                            <p:fltVal val="0"/>
                                          </p:val>
                                        </p:tav>
                                        <p:tav tm="100000">
                                          <p:val>
                                            <p:strVal val="#ppt_h"/>
                                          </p:val>
                                        </p:tav>
                                      </p:tavLst>
                                    </p:anim>
                                    <p:anim calcmode="lin" valueType="num">
                                      <p:cBhvr>
                                        <p:cTn id="10" dur="75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6096352"/>
            <a:ext cx="6784848" cy="792088"/>
          </a:xfrm>
        </p:spPr>
        <p:txBody>
          <a:bodyPr>
            <a:normAutofit fontScale="90000"/>
          </a:bodyPr>
          <a:lstStyle/>
          <a:p>
            <a:r>
              <a:rPr lang="en-US" altLang="zh-HK" sz="6000" dirty="0" smtClean="0"/>
              <a:t>Weapon Details (</a:t>
            </a:r>
            <a:r>
              <a:rPr lang="en-CA" altLang="zh-HK" sz="6000" dirty="0" err="1" smtClean="0"/>
              <a:t>Bō</a:t>
            </a:r>
            <a:r>
              <a:rPr lang="en-CA" altLang="zh-HK" sz="6000" dirty="0" smtClean="0"/>
              <a:t>)</a:t>
            </a:r>
            <a:r>
              <a:rPr lang="en-CA" altLang="zh-HK" dirty="0"/>
              <a:t/>
            </a:r>
            <a:br>
              <a:rPr lang="en-CA" altLang="zh-HK" dirty="0"/>
            </a:br>
            <a:endParaRPr lang="zh-HK" altLang="en-US" dirty="0"/>
          </a:p>
        </p:txBody>
      </p:sp>
      <p:pic>
        <p:nvPicPr>
          <p:cNvPr id="5" name="內容版面配置區 4"/>
          <p:cNvPicPr>
            <a:picLocks noGrp="1" noChangeAspect="1"/>
          </p:cNvPicPr>
          <p:nvPr>
            <p:ph idx="1"/>
          </p:nvPr>
        </p:nvPicPr>
        <p:blipFill>
          <a:blip r:embed="rId2">
            <a:biLevel thresh="75000"/>
            <a:extLst>
              <a:ext uri="{BEBA8EAE-BF5A-486C-A8C5-ECC9F3942E4B}">
                <a14:imgProps xmlns:a14="http://schemas.microsoft.com/office/drawing/2010/main">
                  <a14:imgLayer r:embed="rId3">
                    <a14:imgEffect>
                      <a14:artisticPhotocopy/>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851920" y="908720"/>
            <a:ext cx="4594225" cy="34282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文字版面配置區 2"/>
          <p:cNvSpPr>
            <a:spLocks noGrp="1"/>
          </p:cNvSpPr>
          <p:nvPr>
            <p:ph type="body" sz="half" idx="2"/>
          </p:nvPr>
        </p:nvSpPr>
        <p:spPr>
          <a:xfrm>
            <a:off x="827584" y="764704"/>
            <a:ext cx="2673657" cy="4114800"/>
          </a:xfrm>
        </p:spPr>
        <p:txBody>
          <a:bodyPr>
            <a:normAutofit lnSpcReduction="10000"/>
          </a:bodyPr>
          <a:lstStyle/>
          <a:p>
            <a:endParaRPr lang="en-CA" altLang="zh-HK" sz="2400" dirty="0" smtClean="0"/>
          </a:p>
          <a:p>
            <a:endParaRPr lang="en-CA" altLang="zh-HK" sz="2400" dirty="0"/>
          </a:p>
          <a:p>
            <a:r>
              <a:rPr lang="en-CA" altLang="zh-HK" sz="2400" dirty="0" err="1" smtClean="0"/>
              <a:t>Bō</a:t>
            </a:r>
            <a:r>
              <a:rPr lang="en-CA" altLang="zh-HK" sz="2400" dirty="0" smtClean="0"/>
              <a:t> (Long Staff)</a:t>
            </a:r>
            <a:endParaRPr lang="en-CA" altLang="zh-HK" sz="2400" dirty="0"/>
          </a:p>
          <a:p>
            <a:r>
              <a:rPr lang="en-US" altLang="zh-HK" sz="2400" dirty="0" smtClean="0"/>
              <a:t>It is 1.8 meters long</a:t>
            </a:r>
          </a:p>
          <a:p>
            <a:endParaRPr lang="en-US" altLang="zh-HK" sz="2400" dirty="0" smtClean="0"/>
          </a:p>
          <a:p>
            <a:r>
              <a:rPr lang="en-US" altLang="zh-HK" sz="2400" dirty="0" err="1" smtClean="0"/>
              <a:t>Hanb</a:t>
            </a:r>
            <a:r>
              <a:rPr lang="en-CA" altLang="zh-HK" sz="2400" dirty="0" smtClean="0"/>
              <a:t>ō (Half Staff)</a:t>
            </a:r>
          </a:p>
          <a:p>
            <a:r>
              <a:rPr lang="en-CA" altLang="zh-HK" sz="2400" dirty="0" smtClean="0"/>
              <a:t>It is 90 cm long</a:t>
            </a:r>
          </a:p>
          <a:p>
            <a:endParaRPr lang="en-CA" altLang="zh-HK" sz="2400" dirty="0" smtClean="0"/>
          </a:p>
          <a:p>
            <a:r>
              <a:rPr lang="en-CA" altLang="zh-HK" sz="2400" dirty="0" err="1" smtClean="0"/>
              <a:t>Jō</a:t>
            </a:r>
            <a:r>
              <a:rPr lang="en-CA" altLang="zh-HK" sz="2400" dirty="0" smtClean="0"/>
              <a:t> (Wooden Staff)</a:t>
            </a:r>
          </a:p>
          <a:p>
            <a:r>
              <a:rPr lang="en-CA" altLang="zh-HK" sz="2400" dirty="0" smtClean="0"/>
              <a:t>It is 1.2 meters long </a:t>
            </a:r>
          </a:p>
          <a:p>
            <a:endParaRPr lang="en-CA" altLang="zh-HK" sz="2400" dirty="0"/>
          </a:p>
          <a:p>
            <a:endParaRPr lang="en-CA" altLang="zh-HK" sz="2400" dirty="0"/>
          </a:p>
          <a:p>
            <a:endParaRPr lang="en-CA" altLang="zh-HK" dirty="0"/>
          </a:p>
          <a:p>
            <a:endParaRPr lang="zh-HK" altLang="en-US" dirty="0"/>
          </a:p>
        </p:txBody>
      </p:sp>
    </p:spTree>
    <p:extLst>
      <p:ext uri="{BB962C8B-B14F-4D97-AF65-F5344CB8AC3E}">
        <p14:creationId xmlns:p14="http://schemas.microsoft.com/office/powerpoint/2010/main" val="2006780290"/>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additive="base">
                                        <p:cTn id="44"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 calcmode="lin" valueType="num">
                                      <p:cBhvr additive="base">
                                        <p:cTn id="50"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sz="quarter" idx="13"/>
          </p:nvPr>
        </p:nvSpPr>
        <p:spPr>
          <a:xfrm>
            <a:off x="457200" y="2819400"/>
            <a:ext cx="4258816" cy="3209544"/>
          </a:xfrm>
        </p:spPr>
        <p:txBody>
          <a:bodyPr>
            <a:normAutofit/>
          </a:bodyPr>
          <a:lstStyle/>
          <a:p>
            <a:pPr marL="342900" indent="-342900" algn="l">
              <a:buFont typeface="Arial" panose="020B0604020202020204" pitchFamily="34" charset="0"/>
              <a:buChar char="•"/>
            </a:pPr>
            <a:r>
              <a:rPr lang="en-US" altLang="zh-HK" dirty="0" smtClean="0">
                <a:latin typeface="Lucida Calligraphy" panose="03010101010101010101" pitchFamily="66" charset="0"/>
              </a:rPr>
              <a:t>Wield 4 types of weapon : Katana, Short Sword, Bow and Spear</a:t>
            </a:r>
          </a:p>
          <a:p>
            <a:pPr marL="342900" indent="-342900" algn="l">
              <a:buFont typeface="Arial" panose="020B0604020202020204" pitchFamily="34" charset="0"/>
              <a:buChar char="•"/>
            </a:pPr>
            <a:r>
              <a:rPr lang="en-US" altLang="zh-HK" dirty="0" smtClean="0">
                <a:latin typeface="Lucida Calligraphy" panose="03010101010101010101" pitchFamily="66" charset="0"/>
              </a:rPr>
              <a:t>Armor made with iron and leather.</a:t>
            </a:r>
          </a:p>
          <a:p>
            <a:pPr marL="342900" indent="-342900" algn="l">
              <a:buFont typeface="Arial" panose="020B0604020202020204" pitchFamily="34" charset="0"/>
              <a:buChar char="•"/>
            </a:pPr>
            <a:r>
              <a:rPr lang="en-US" altLang="zh-HK" dirty="0" smtClean="0">
                <a:latin typeface="Lucida Calligraphy" panose="03010101010101010101" pitchFamily="66" charset="0"/>
              </a:rPr>
              <a:t>Armor was lighter so the samurais could be more flexible</a:t>
            </a:r>
          </a:p>
          <a:p>
            <a:pPr marL="342900" indent="-342900" algn="l">
              <a:buFont typeface="Arial" panose="020B0604020202020204" pitchFamily="34" charset="0"/>
              <a:buChar char="•"/>
            </a:pPr>
            <a:r>
              <a:rPr lang="en-US" altLang="zh-HK" dirty="0" smtClean="0">
                <a:latin typeface="Lucida Calligraphy" panose="03010101010101010101" pitchFamily="66" charset="0"/>
              </a:rPr>
              <a:t>Total armor weight </a:t>
            </a:r>
            <a:r>
              <a:rPr lang="en-US" altLang="zh-HK" dirty="0">
                <a:latin typeface="Lucida Calligraphy" panose="03010101010101010101" pitchFamily="66" charset="0"/>
              </a:rPr>
              <a:t>is </a:t>
            </a:r>
            <a:r>
              <a:rPr lang="en-US" altLang="zh-HK" dirty="0" smtClean="0">
                <a:latin typeface="Lucida Calligraphy" panose="03010101010101010101" pitchFamily="66" charset="0"/>
              </a:rPr>
              <a:t>12kg</a:t>
            </a:r>
          </a:p>
          <a:p>
            <a:pPr marL="342900" indent="-342900" algn="l">
              <a:buFont typeface="Arial" panose="020B0604020202020204" pitchFamily="34" charset="0"/>
              <a:buChar char="•"/>
            </a:pPr>
            <a:endParaRPr lang="en-US" altLang="zh-HK" dirty="0">
              <a:latin typeface="Lucida Calligraphy" panose="03010101010101010101" pitchFamily="66" charset="0"/>
            </a:endParaRPr>
          </a:p>
          <a:p>
            <a:pPr marL="342900" indent="-342900" algn="l">
              <a:buFont typeface="Arial" panose="020B0604020202020204" pitchFamily="34" charset="0"/>
              <a:buChar char="•"/>
            </a:pPr>
            <a:endParaRPr lang="en-US" altLang="zh-HK" dirty="0" smtClean="0">
              <a:latin typeface="Lucida Calligraphy" panose="03010101010101010101" pitchFamily="66" charset="0"/>
            </a:endParaRPr>
          </a:p>
          <a:p>
            <a:pPr marL="342900" indent="-342900" algn="l">
              <a:buFont typeface="Arial" panose="020B0604020202020204" pitchFamily="34" charset="0"/>
              <a:buChar char="•"/>
            </a:pPr>
            <a:endParaRPr lang="en-US" altLang="zh-HK" dirty="0" smtClean="0">
              <a:latin typeface="Lucida Calligraphy" panose="03010101010101010101" pitchFamily="66" charset="0"/>
            </a:endParaRPr>
          </a:p>
        </p:txBody>
      </p:sp>
      <p:sp>
        <p:nvSpPr>
          <p:cNvPr id="6" name="內容版面配置區 5"/>
          <p:cNvSpPr>
            <a:spLocks noGrp="1"/>
          </p:cNvSpPr>
          <p:nvPr>
            <p:ph sz="quarter" idx="14"/>
          </p:nvPr>
        </p:nvSpPr>
        <p:spPr/>
        <p:txBody>
          <a:bodyPr/>
          <a:lstStyle/>
          <a:p>
            <a:pPr marL="342900" indent="-342900" algn="l">
              <a:buFont typeface="Arial" panose="020B0604020202020204" pitchFamily="34" charset="0"/>
              <a:buChar char="•"/>
            </a:pPr>
            <a:r>
              <a:rPr lang="en-US" altLang="zh-HK" dirty="0" smtClean="0">
                <a:latin typeface="Lucida Calligraphy" panose="03010101010101010101" pitchFamily="66" charset="0"/>
              </a:rPr>
              <a:t>Wield different types of weapons such as a mace, a lance, a long sword etc. with a shield.</a:t>
            </a:r>
          </a:p>
          <a:p>
            <a:pPr marL="342900" indent="-342900" algn="l">
              <a:buFont typeface="Arial" panose="020B0604020202020204" pitchFamily="34" charset="0"/>
              <a:buChar char="•"/>
            </a:pPr>
            <a:r>
              <a:rPr lang="en-US" altLang="zh-HK" dirty="0" smtClean="0">
                <a:latin typeface="Lucida Calligraphy" panose="03010101010101010101" pitchFamily="66" charset="0"/>
              </a:rPr>
              <a:t>Armor was made fully with metal</a:t>
            </a:r>
          </a:p>
          <a:p>
            <a:pPr marL="342900" indent="-342900" algn="l">
              <a:buFont typeface="Arial" panose="020B0604020202020204" pitchFamily="34" charset="0"/>
              <a:buChar char="•"/>
            </a:pPr>
            <a:r>
              <a:rPr lang="en-US" altLang="zh-HK" dirty="0" smtClean="0">
                <a:latin typeface="Lucida Calligraphy" panose="03010101010101010101" pitchFamily="66" charset="0"/>
              </a:rPr>
              <a:t>Total armor weight 27kg</a:t>
            </a:r>
            <a:endParaRPr lang="zh-HK" altLang="en-US" dirty="0">
              <a:latin typeface="Lucida Calligraphy" panose="03010101010101010101" pitchFamily="66" charset="0"/>
            </a:endParaRPr>
          </a:p>
        </p:txBody>
      </p:sp>
      <p:sp>
        <p:nvSpPr>
          <p:cNvPr id="4" name="文字版面配置區 3"/>
          <p:cNvSpPr>
            <a:spLocks noGrp="1"/>
          </p:cNvSpPr>
          <p:nvPr>
            <p:ph type="body" sz="half" idx="2"/>
          </p:nvPr>
        </p:nvSpPr>
        <p:spPr/>
        <p:txBody>
          <a:bodyPr>
            <a:normAutofit/>
          </a:bodyPr>
          <a:lstStyle/>
          <a:p>
            <a:r>
              <a:rPr lang="en-US" altLang="zh-HK" sz="2400" dirty="0" smtClean="0">
                <a:latin typeface="Viner Hand ITC" panose="03070502030502020203" pitchFamily="66" charset="0"/>
              </a:rPr>
              <a:t>Samurai</a:t>
            </a:r>
            <a:endParaRPr lang="zh-HK" altLang="en-US" sz="2400" dirty="0">
              <a:latin typeface="Viner Hand ITC" panose="03070502030502020203" pitchFamily="66" charset="0"/>
            </a:endParaRPr>
          </a:p>
        </p:txBody>
      </p:sp>
      <p:sp>
        <p:nvSpPr>
          <p:cNvPr id="8" name="文字版面配置區 7"/>
          <p:cNvSpPr>
            <a:spLocks noGrp="1"/>
          </p:cNvSpPr>
          <p:nvPr>
            <p:ph type="body" sz="half" idx="15"/>
          </p:nvPr>
        </p:nvSpPr>
        <p:spPr/>
        <p:txBody>
          <a:bodyPr>
            <a:normAutofit/>
          </a:bodyPr>
          <a:lstStyle/>
          <a:p>
            <a:r>
              <a:rPr lang="en-US" altLang="zh-HK" sz="2400" dirty="0" smtClean="0">
                <a:latin typeface="Viner Hand ITC" panose="03070502030502020203" pitchFamily="66" charset="0"/>
              </a:rPr>
              <a:t>Knight</a:t>
            </a:r>
            <a:endParaRPr lang="zh-HK" altLang="en-US" sz="2400" dirty="0">
              <a:latin typeface="Viner Hand ITC" panose="03070502030502020203" pitchFamily="66" charset="0"/>
            </a:endParaRPr>
          </a:p>
        </p:txBody>
      </p:sp>
      <p:sp>
        <p:nvSpPr>
          <p:cNvPr id="2" name="標題 1"/>
          <p:cNvSpPr>
            <a:spLocks noGrp="1"/>
          </p:cNvSpPr>
          <p:nvPr>
            <p:ph type="title"/>
          </p:nvPr>
        </p:nvSpPr>
        <p:spPr/>
        <p:txBody>
          <a:bodyPr>
            <a:normAutofit/>
          </a:bodyPr>
          <a:lstStyle/>
          <a:p>
            <a:r>
              <a:rPr lang="en-US" altLang="zh-HK" sz="2800" dirty="0" smtClean="0">
                <a:latin typeface="Viner Hand ITC" panose="03070502030502020203" pitchFamily="66" charset="0"/>
              </a:rPr>
              <a:t>Armor </a:t>
            </a:r>
            <a:r>
              <a:rPr lang="en-US" altLang="zh-HK" sz="2800" dirty="0">
                <a:latin typeface="Viner Hand ITC" panose="03070502030502020203" pitchFamily="66" charset="0"/>
              </a:rPr>
              <a:t> </a:t>
            </a:r>
            <a:r>
              <a:rPr lang="en-US" altLang="zh-HK" sz="2800" dirty="0" smtClean="0">
                <a:latin typeface="Viner Hand ITC" panose="03070502030502020203" pitchFamily="66" charset="0"/>
              </a:rPr>
              <a:t>Difference</a:t>
            </a:r>
            <a:endParaRPr lang="zh-HK" altLang="en-US" sz="2800" dirty="0">
              <a:latin typeface="Viner Hand ITC" panose="03070502030502020203" pitchFamily="66" charset="0"/>
            </a:endParaRPr>
          </a:p>
        </p:txBody>
      </p:sp>
    </p:spTree>
    <p:extLst>
      <p:ext uri="{BB962C8B-B14F-4D97-AF65-F5344CB8AC3E}">
        <p14:creationId xmlns:p14="http://schemas.microsoft.com/office/powerpoint/2010/main" val="348593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00" accel="50000" decel="50000" autoRev="1" fill="hold">
                                          <p:stCondLst>
                                            <p:cond delay="0"/>
                                          </p:stCondLst>
                                        </p:cTn>
                                        <p:tgtEl>
                                          <p:spTgt spid="2"/>
                                        </p:tgtEl>
                                        <p:attrNameLst>
                                          <p:attrName>ppt_x</p:attrName>
                                          <p:attrName>ppt_y</p:attrName>
                                        </p:attrNameLst>
                                      </p:cBhvr>
                                    </p:animMotion>
                                    <p:animRot by="1500000">
                                      <p:cBhvr>
                                        <p:cTn id="7" dur="100" fill="hold">
                                          <p:stCondLst>
                                            <p:cond delay="0"/>
                                          </p:stCondLst>
                                        </p:cTn>
                                        <p:tgtEl>
                                          <p:spTgt spid="2"/>
                                        </p:tgtEl>
                                        <p:attrNameLst>
                                          <p:attrName>r</p:attrName>
                                        </p:attrNameLst>
                                      </p:cBhvr>
                                    </p:animRot>
                                    <p:animRot by="-1500000">
                                      <p:cBhvr>
                                        <p:cTn id="8" dur="100" fill="hold">
                                          <p:stCondLst>
                                            <p:cond delay="100"/>
                                          </p:stCondLst>
                                        </p:cTn>
                                        <p:tgtEl>
                                          <p:spTgt spid="2"/>
                                        </p:tgtEl>
                                        <p:attrNameLst>
                                          <p:attrName>r</p:attrName>
                                        </p:attrNameLst>
                                      </p:cBhvr>
                                    </p:animRot>
                                    <p:animRot by="-1500000">
                                      <p:cBhvr>
                                        <p:cTn id="9" dur="100" fill="hold">
                                          <p:stCondLst>
                                            <p:cond delay="200"/>
                                          </p:stCondLst>
                                        </p:cTn>
                                        <p:tgtEl>
                                          <p:spTgt spid="2"/>
                                        </p:tgtEl>
                                        <p:attrNameLst>
                                          <p:attrName>r</p:attrName>
                                        </p:attrNameLst>
                                      </p:cBhvr>
                                    </p:animRot>
                                    <p:animRot by="1500000">
                                      <p:cBhvr>
                                        <p:cTn id="10" dur="100" fill="hold">
                                          <p:stCondLst>
                                            <p:cond delay="3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p:cTn id="2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 calcmode="lin" valueType="num">
                                      <p:cBhvr>
                                        <p:cTn id="4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 calcmode="lin" valueType="num">
                                      <p:cBhvr additive="base">
                                        <p:cTn id="4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anim calcmode="lin" valueType="num">
                                      <p:cBhvr>
                                        <p:cTn id="5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5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56" dur="500"/>
                                        <p:tgtEl>
                                          <p:spTgt spid="5">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5">
                                            <p:txEl>
                                              <p:pRg st="3" end="3"/>
                                            </p:txEl>
                                          </p:spTgt>
                                        </p:tgtEl>
                                        <p:attrNameLst>
                                          <p:attrName>style.visibility</p:attrName>
                                        </p:attrNameLst>
                                      </p:cBhvr>
                                      <p:to>
                                        <p:strVal val="visible"/>
                                      </p:to>
                                    </p:set>
                                    <p:anim calcmode="lin" valueType="num">
                                      <p:cBhvr>
                                        <p:cTn id="6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5">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6">
                                            <p:txEl>
                                              <p:pRg st="2" end="2"/>
                                            </p:txEl>
                                          </p:spTgt>
                                        </p:tgtEl>
                                        <p:attrNameLst>
                                          <p:attrName>style.visibility</p:attrName>
                                        </p:attrNameLst>
                                      </p:cBhvr>
                                      <p:to>
                                        <p:strVal val="visible"/>
                                      </p:to>
                                    </p:set>
                                    <p:anim calcmode="lin" valueType="num">
                                      <p:cBhvr>
                                        <p:cTn id="6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6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7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sz="quarter" idx="13"/>
          </p:nvPr>
        </p:nvSpPr>
        <p:spPr/>
        <p:txBody>
          <a:bodyPr>
            <a:normAutofit/>
          </a:bodyPr>
          <a:lstStyle/>
          <a:p>
            <a:pPr marL="457200" indent="-457200" algn="l">
              <a:buFont typeface="Arial" panose="020B0604020202020204" pitchFamily="34" charset="0"/>
              <a:buChar char="•"/>
            </a:pPr>
            <a:r>
              <a:rPr lang="en-US" altLang="zh-HK" sz="3200" dirty="0" smtClean="0"/>
              <a:t>Armors were strapped together</a:t>
            </a:r>
          </a:p>
          <a:p>
            <a:pPr marL="457200" indent="-457200" algn="l">
              <a:buFont typeface="Arial" panose="020B0604020202020204" pitchFamily="34" charset="0"/>
              <a:buChar char="•"/>
            </a:pPr>
            <a:r>
              <a:rPr lang="en-US" altLang="zh-HK" sz="3200" dirty="0" smtClean="0"/>
              <a:t>The armor included iron for both</a:t>
            </a:r>
          </a:p>
          <a:p>
            <a:pPr marL="457200" indent="-457200" algn="l">
              <a:buFont typeface="Arial" panose="020B0604020202020204" pitchFamily="34" charset="0"/>
              <a:buChar char="•"/>
            </a:pPr>
            <a:r>
              <a:rPr lang="en-US" altLang="zh-HK" sz="3200" dirty="0" smtClean="0"/>
              <a:t>Full body coverage</a:t>
            </a:r>
          </a:p>
          <a:p>
            <a:pPr marL="457200" indent="-457200" algn="l">
              <a:buFont typeface="Arial" panose="020B0604020202020204" pitchFamily="34" charset="0"/>
              <a:buChar char="•"/>
            </a:pPr>
            <a:r>
              <a:rPr lang="en-US" altLang="zh-HK" sz="3200" dirty="0" smtClean="0"/>
              <a:t>Both use swords as weapons</a:t>
            </a:r>
          </a:p>
          <a:p>
            <a:pPr marL="457200" indent="-457200" algn="l">
              <a:buFont typeface="Arial" panose="020B0604020202020204" pitchFamily="34" charset="0"/>
              <a:buChar char="•"/>
            </a:pPr>
            <a:endParaRPr lang="en-US" altLang="zh-HK" sz="3200" dirty="0" smtClean="0"/>
          </a:p>
          <a:p>
            <a:pPr marL="457200" indent="-457200" algn="l">
              <a:buFont typeface="Arial" panose="020B0604020202020204" pitchFamily="34" charset="0"/>
              <a:buChar char="•"/>
            </a:pPr>
            <a:endParaRPr lang="en-US" altLang="zh-HK" sz="3200" dirty="0" smtClean="0"/>
          </a:p>
          <a:p>
            <a:pPr marL="457200" indent="-457200" algn="l">
              <a:buFont typeface="Arial" panose="020B0604020202020204" pitchFamily="34" charset="0"/>
              <a:buChar char="•"/>
            </a:pPr>
            <a:endParaRPr lang="en-US" altLang="zh-HK" sz="3200" dirty="0" smtClean="0"/>
          </a:p>
          <a:p>
            <a:pPr marL="457200" indent="-457200" algn="l">
              <a:buFont typeface="Arial" panose="020B0604020202020204" pitchFamily="34" charset="0"/>
              <a:buChar char="•"/>
            </a:pPr>
            <a:endParaRPr lang="zh-HK" altLang="en-US" sz="3200" dirty="0"/>
          </a:p>
        </p:txBody>
      </p:sp>
      <p:sp>
        <p:nvSpPr>
          <p:cNvPr id="6" name="標題 5"/>
          <p:cNvSpPr>
            <a:spLocks noGrp="1"/>
          </p:cNvSpPr>
          <p:nvPr>
            <p:ph type="title"/>
          </p:nvPr>
        </p:nvSpPr>
        <p:spPr/>
        <p:txBody>
          <a:bodyPr>
            <a:normAutofit/>
          </a:bodyPr>
          <a:lstStyle/>
          <a:p>
            <a:r>
              <a:rPr lang="en-US" altLang="zh-HK" dirty="0" smtClean="0">
                <a:latin typeface="Viner Hand ITC" panose="03070502030502020203" pitchFamily="66" charset="0"/>
              </a:rPr>
              <a:t>Armor   Similarities</a:t>
            </a:r>
            <a:endParaRPr lang="zh-HK" altLang="en-US" dirty="0">
              <a:latin typeface="Viner Hand ITC" panose="03070502030502020203" pitchFamily="66" charset="0"/>
            </a:endParaRPr>
          </a:p>
        </p:txBody>
      </p:sp>
    </p:spTree>
    <p:extLst>
      <p:ext uri="{BB962C8B-B14F-4D97-AF65-F5344CB8AC3E}">
        <p14:creationId xmlns:p14="http://schemas.microsoft.com/office/powerpoint/2010/main" val="352403668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strips(down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strips(down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strips(downLeft)">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strips(downLeft)">
                                      <p:cBhvr>
                                        <p:cTn id="2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0000" r="-10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smtClean="0">
                <a:latin typeface="Viner Hand ITC" panose="03070502030502020203" pitchFamily="66" charset="0"/>
              </a:rPr>
              <a:t>Bushido</a:t>
            </a:r>
            <a:endParaRPr lang="zh-HK" altLang="en-US" b="1" dirty="0">
              <a:latin typeface="Viner Hand ITC" panose="03070502030502020203" pitchFamily="66" charset="0"/>
            </a:endParaRPr>
          </a:p>
        </p:txBody>
      </p:sp>
      <p:sp>
        <p:nvSpPr>
          <p:cNvPr id="3" name="內容版面配置區 2"/>
          <p:cNvSpPr>
            <a:spLocks noGrp="1"/>
          </p:cNvSpPr>
          <p:nvPr>
            <p:ph idx="1"/>
          </p:nvPr>
        </p:nvSpPr>
        <p:spPr>
          <a:xfrm>
            <a:off x="467544" y="1556792"/>
            <a:ext cx="8229600" cy="4525963"/>
          </a:xfrm>
        </p:spPr>
        <p:txBody>
          <a:bodyPr>
            <a:normAutofit fontScale="92500"/>
          </a:bodyPr>
          <a:lstStyle/>
          <a:p>
            <a:r>
              <a:rPr lang="en-US" altLang="zh-HK" sz="2800" dirty="0" smtClean="0"/>
              <a:t>The word Bushido means ‘The way of a samurai’</a:t>
            </a:r>
          </a:p>
          <a:p>
            <a:r>
              <a:rPr lang="en-US" altLang="zh-HK" sz="2800" dirty="0" smtClean="0"/>
              <a:t>Separated into seven attributes</a:t>
            </a:r>
          </a:p>
          <a:p>
            <a:pPr marL="1206500" lvl="1"/>
            <a:r>
              <a:rPr lang="en-US" altLang="zh-HK" dirty="0" smtClean="0"/>
              <a:t> (</a:t>
            </a:r>
            <a:r>
              <a:rPr lang="en-US" altLang="zh-HK" dirty="0" err="1" smtClean="0"/>
              <a:t>Gi</a:t>
            </a:r>
            <a:r>
              <a:rPr lang="en-US" altLang="zh-HK" dirty="0" smtClean="0"/>
              <a:t>, </a:t>
            </a:r>
            <a:r>
              <a:rPr lang="en-US" altLang="zh-HK" dirty="0" err="1" smtClean="0"/>
              <a:t>Yuuki</a:t>
            </a:r>
            <a:r>
              <a:rPr lang="en-US" altLang="zh-HK" dirty="0" smtClean="0"/>
              <a:t>, Jin, </a:t>
            </a:r>
            <a:r>
              <a:rPr lang="en-US" altLang="zh-HK" dirty="0" err="1" smtClean="0"/>
              <a:t>Rei</a:t>
            </a:r>
            <a:r>
              <a:rPr lang="en-US" altLang="zh-HK" dirty="0" smtClean="0"/>
              <a:t>, Makoto, </a:t>
            </a:r>
            <a:r>
              <a:rPr lang="en-US" altLang="zh-HK" dirty="0" err="1" smtClean="0"/>
              <a:t>Meiyo</a:t>
            </a:r>
            <a:r>
              <a:rPr lang="en-US" altLang="zh-HK" dirty="0"/>
              <a:t> </a:t>
            </a:r>
            <a:r>
              <a:rPr lang="en-US" altLang="zh-HK" dirty="0" smtClean="0"/>
              <a:t>,and </a:t>
            </a:r>
            <a:r>
              <a:rPr lang="en-US" altLang="zh-HK" dirty="0" err="1" smtClean="0"/>
              <a:t>Chuugi</a:t>
            </a:r>
            <a:r>
              <a:rPr lang="en-US" altLang="zh-HK" dirty="0" smtClean="0"/>
              <a:t>)</a:t>
            </a:r>
          </a:p>
          <a:p>
            <a:pPr marL="457200" lvl="1" indent="-457200">
              <a:buFont typeface="Arial" panose="020B0604020202020204" pitchFamily="34" charset="0"/>
              <a:buChar char="•"/>
            </a:pPr>
            <a:endParaRPr lang="en-US" altLang="zh-HK" dirty="0" smtClean="0"/>
          </a:p>
          <a:p>
            <a:pPr marL="2228850" lvl="5" indent="-457200" algn="just"/>
            <a:r>
              <a:rPr lang="en-US" altLang="zh-HK" sz="2800" dirty="0" smtClean="0"/>
              <a:t>When a samurai fail to protect his lord, he will feel humiliated and commit seppuku which is stabbing himself in the belly with the samurai’s short sword.</a:t>
            </a:r>
          </a:p>
          <a:p>
            <a:pPr marL="2228850" lvl="5" indent="-457200" algn="just"/>
            <a:r>
              <a:rPr lang="en-US" altLang="zh-HK" sz="2800" dirty="0" smtClean="0"/>
              <a:t>Defend the Shrine</a:t>
            </a:r>
          </a:p>
          <a:p>
            <a:pPr marL="457200" lvl="1" indent="-457200">
              <a:buFont typeface="Arial" panose="020B0604020202020204" pitchFamily="34" charset="0"/>
              <a:buChar char="•"/>
            </a:pPr>
            <a:endParaRPr lang="en-US" altLang="zh-HK" dirty="0"/>
          </a:p>
          <a:p>
            <a:pPr marL="457200" lvl="1" indent="-457200">
              <a:buFont typeface="Arial" panose="020B0604020202020204" pitchFamily="34" charset="0"/>
              <a:buChar char="•"/>
            </a:pPr>
            <a:endParaRPr lang="en-US" altLang="zh-HK" dirty="0" smtClean="0"/>
          </a:p>
        </p:txBody>
      </p:sp>
      <p:pic>
        <p:nvPicPr>
          <p:cNvPr id="6" name="圖片 5"/>
          <p:cNvPicPr>
            <a:picLocks noChangeAspect="1"/>
          </p:cNvPicPr>
          <p:nvPr/>
        </p:nvPicPr>
        <p:blipFill rotWithShape="1">
          <a:blip r:embed="rId3" cstate="print">
            <a:extLst>
              <a:ext uri="{BEBA8EAE-BF5A-486C-A8C5-ECC9F3942E4B}">
                <a14:imgProps xmlns:a14="http://schemas.microsoft.com/office/drawing/2010/main">
                  <a14:imgLayer r:embed="rId4">
                    <a14:imgEffect>
                      <a14:artisticCrisscrossEtching/>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210" t="1082"/>
          <a:stretch/>
        </p:blipFill>
        <p:spPr>
          <a:xfrm rot="21182353">
            <a:off x="366537" y="3335758"/>
            <a:ext cx="1764000" cy="277747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64226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heckerboard(across)">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heckerboard(across)">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8)">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checkerboard(across)">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checkerboard(across)">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4000" b="-4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latin typeface="Viner Hand ITC" panose="03070502030502020203" pitchFamily="66" charset="0"/>
              </a:rPr>
              <a:t>Chivalry</a:t>
            </a:r>
            <a:endParaRPr lang="zh-HK" altLang="en-US" dirty="0">
              <a:latin typeface="Viner Hand ITC" panose="03070502030502020203" pitchFamily="66" charset="0"/>
            </a:endParaRPr>
          </a:p>
        </p:txBody>
      </p:sp>
      <p:sp>
        <p:nvSpPr>
          <p:cNvPr id="3" name="內容版面配置區 2"/>
          <p:cNvSpPr>
            <a:spLocks noGrp="1"/>
          </p:cNvSpPr>
          <p:nvPr>
            <p:ph idx="1"/>
          </p:nvPr>
        </p:nvSpPr>
        <p:spPr/>
        <p:txBody>
          <a:bodyPr/>
          <a:lstStyle/>
          <a:p>
            <a:r>
              <a:rPr lang="en-US" altLang="zh-HK" dirty="0" smtClean="0"/>
              <a:t>Includes the following seven values:</a:t>
            </a:r>
          </a:p>
          <a:p>
            <a:pPr marL="0" indent="0">
              <a:buNone/>
            </a:pPr>
            <a:r>
              <a:rPr lang="en-US" altLang="zh-HK" dirty="0"/>
              <a:t>D</a:t>
            </a:r>
            <a:r>
              <a:rPr lang="en-US" altLang="zh-HK" dirty="0" smtClean="0"/>
              <a:t>uty</a:t>
            </a:r>
            <a:r>
              <a:rPr lang="en-US" altLang="zh-HK" dirty="0"/>
              <a:t>, </a:t>
            </a:r>
            <a:r>
              <a:rPr lang="en-US" altLang="zh-HK" dirty="0" smtClean="0"/>
              <a:t>Honor</a:t>
            </a:r>
            <a:r>
              <a:rPr lang="en-US" altLang="zh-HK" dirty="0"/>
              <a:t>, </a:t>
            </a:r>
            <a:r>
              <a:rPr lang="en-US" altLang="zh-HK" dirty="0" smtClean="0"/>
              <a:t>Honesty, Commitment</a:t>
            </a:r>
            <a:r>
              <a:rPr lang="en-US" altLang="zh-HK" dirty="0"/>
              <a:t>, </a:t>
            </a:r>
            <a:r>
              <a:rPr lang="en-US" altLang="zh-HK" dirty="0" smtClean="0"/>
              <a:t> Loyalty, </a:t>
            </a:r>
            <a:r>
              <a:rPr lang="en-US" altLang="zh-HK" dirty="0"/>
              <a:t>C</a:t>
            </a:r>
            <a:r>
              <a:rPr lang="en-US" altLang="zh-HK" dirty="0" smtClean="0"/>
              <a:t>ourage</a:t>
            </a:r>
            <a:r>
              <a:rPr lang="en-US" altLang="zh-HK" dirty="0"/>
              <a:t>, and </a:t>
            </a:r>
            <a:r>
              <a:rPr lang="en-US" altLang="zh-HK" dirty="0" smtClean="0"/>
              <a:t>Kindness.</a:t>
            </a:r>
          </a:p>
          <a:p>
            <a:r>
              <a:rPr lang="en-US" altLang="zh-HK" dirty="0" smtClean="0"/>
              <a:t>Nobility</a:t>
            </a:r>
          </a:p>
          <a:p>
            <a:r>
              <a:rPr lang="en-US" altLang="zh-HK" dirty="0" smtClean="0"/>
              <a:t>Protect the weak</a:t>
            </a:r>
          </a:p>
          <a:p>
            <a:r>
              <a:rPr lang="en-US" altLang="zh-HK" dirty="0" smtClean="0"/>
              <a:t>Defend the church and believe the church’s teaching</a:t>
            </a:r>
          </a:p>
        </p:txBody>
      </p:sp>
    </p:spTree>
    <p:extLst>
      <p:ext uri="{BB962C8B-B14F-4D97-AF65-F5344CB8AC3E}">
        <p14:creationId xmlns:p14="http://schemas.microsoft.com/office/powerpoint/2010/main" val="551748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8000" t="-11000" r="-8000" b="-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HK" sz="4000" b="1" dirty="0" smtClean="0">
                <a:latin typeface="Viner Hand ITC" panose="03070502030502020203" pitchFamily="66" charset="0"/>
              </a:rPr>
              <a:t>Similarities  and   Differences</a:t>
            </a:r>
            <a:endParaRPr lang="zh-HK" altLang="en-US" sz="4000" b="1" dirty="0">
              <a:latin typeface="Viner Hand ITC" panose="03070502030502020203" pitchFamily="66" charset="0"/>
            </a:endParaRPr>
          </a:p>
        </p:txBody>
      </p:sp>
      <p:sp>
        <p:nvSpPr>
          <p:cNvPr id="4" name="文字版面配置區 3"/>
          <p:cNvSpPr>
            <a:spLocks noGrp="1"/>
          </p:cNvSpPr>
          <p:nvPr>
            <p:ph type="body" idx="1"/>
          </p:nvPr>
        </p:nvSpPr>
        <p:spPr/>
        <p:txBody>
          <a:bodyPr/>
          <a:lstStyle/>
          <a:p>
            <a:r>
              <a:rPr lang="en-US" altLang="zh-HK" dirty="0" smtClean="0"/>
              <a:t>Same</a:t>
            </a:r>
            <a:endParaRPr lang="zh-HK" altLang="en-US" dirty="0"/>
          </a:p>
        </p:txBody>
      </p:sp>
      <p:sp>
        <p:nvSpPr>
          <p:cNvPr id="5" name="內容版面配置區 4"/>
          <p:cNvSpPr>
            <a:spLocks noGrp="1"/>
          </p:cNvSpPr>
          <p:nvPr>
            <p:ph sz="half" idx="2"/>
          </p:nvPr>
        </p:nvSpPr>
        <p:spPr/>
        <p:txBody>
          <a:bodyPr/>
          <a:lstStyle/>
          <a:p>
            <a:r>
              <a:rPr lang="en-US" altLang="zh-HK" sz="2800" dirty="0" smtClean="0"/>
              <a:t>Six of the code values were the same.</a:t>
            </a:r>
          </a:p>
          <a:p>
            <a:r>
              <a:rPr lang="en-US" altLang="zh-HK" sz="2800" dirty="0" smtClean="0"/>
              <a:t>Both are honorable code of conduct.</a:t>
            </a:r>
          </a:p>
          <a:p>
            <a:pPr marL="0" indent="0">
              <a:buNone/>
            </a:pPr>
            <a:endParaRPr lang="en-US" altLang="zh-HK" dirty="0" smtClean="0"/>
          </a:p>
          <a:p>
            <a:endParaRPr lang="zh-HK" altLang="en-US" dirty="0"/>
          </a:p>
        </p:txBody>
      </p:sp>
      <p:sp>
        <p:nvSpPr>
          <p:cNvPr id="6" name="文字版面配置區 5"/>
          <p:cNvSpPr>
            <a:spLocks noGrp="1"/>
          </p:cNvSpPr>
          <p:nvPr>
            <p:ph type="body" sz="quarter" idx="3"/>
          </p:nvPr>
        </p:nvSpPr>
        <p:spPr/>
        <p:txBody>
          <a:bodyPr/>
          <a:lstStyle/>
          <a:p>
            <a:r>
              <a:rPr lang="en-US" altLang="zh-HK" dirty="0" smtClean="0"/>
              <a:t>Different</a:t>
            </a:r>
            <a:endParaRPr lang="zh-HK" altLang="en-US" dirty="0"/>
          </a:p>
        </p:txBody>
      </p:sp>
      <p:sp>
        <p:nvSpPr>
          <p:cNvPr id="7" name="內容版面配置區 6"/>
          <p:cNvSpPr>
            <a:spLocks noGrp="1"/>
          </p:cNvSpPr>
          <p:nvPr>
            <p:ph sz="quarter" idx="4"/>
          </p:nvPr>
        </p:nvSpPr>
        <p:spPr/>
        <p:txBody>
          <a:bodyPr/>
          <a:lstStyle/>
          <a:p>
            <a:r>
              <a:rPr lang="en-US" altLang="zh-HK" sz="2800" dirty="0" smtClean="0"/>
              <a:t>Samurais protect the shrine and knights protect the church.</a:t>
            </a:r>
          </a:p>
          <a:p>
            <a:r>
              <a:rPr lang="en-US" altLang="zh-HK" sz="2800" dirty="0" smtClean="0"/>
              <a:t>Samurais kill themselves if they fail to protect their lord</a:t>
            </a:r>
            <a:r>
              <a:rPr lang="en-US" altLang="zh-HK" dirty="0" smtClean="0"/>
              <a:t>.</a:t>
            </a:r>
          </a:p>
          <a:p>
            <a:pPr marL="0" indent="0">
              <a:buNone/>
            </a:pPr>
            <a:endParaRPr lang="en-US" altLang="zh-HK" dirty="0" smtClean="0"/>
          </a:p>
          <a:p>
            <a:endParaRPr lang="zh-HK" altLang="en-US" dirty="0"/>
          </a:p>
        </p:txBody>
      </p:sp>
    </p:spTree>
    <p:extLst>
      <p:ext uri="{BB962C8B-B14F-4D97-AF65-F5344CB8AC3E}">
        <p14:creationId xmlns:p14="http://schemas.microsoft.com/office/powerpoint/2010/main" val="10464777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nodeType="clickEffect">
                                  <p:stCondLst>
                                    <p:cond delay="0"/>
                                  </p:stCondLst>
                                  <p:iterate type="lt">
                                    <p:tmPct val="10000"/>
                                  </p:iterate>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dissolve">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dissolve">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dissolve">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dissolve">
                                      <p:cBhvr>
                                        <p:cTn id="4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4000" r="-4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t>Becoming a Knight</a:t>
            </a:r>
            <a:endParaRPr lang="zh-HK"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157047478"/>
              </p:ext>
            </p:extLst>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0545007"/>
      </p:ext>
    </p:extLst>
  </p:cSld>
  <p:clrMapOvr>
    <a:masterClrMapping/>
  </p:clrMapOvr>
  <mc:AlternateContent xmlns:mc="http://schemas.openxmlformats.org/markup-compatibility/2006" xmlns:p14="http://schemas.microsoft.com/office/powerpoint/2010/main">
    <mc:Choice Requires="p14">
      <p:transition spd="slow" p14:dur="1750">
        <p14:vortex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1000" r="-1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t>Training as a “Page”</a:t>
            </a:r>
            <a:endParaRPr lang="zh-HK" altLang="en-US" dirty="0"/>
          </a:p>
        </p:txBody>
      </p:sp>
      <p:sp>
        <p:nvSpPr>
          <p:cNvPr id="3" name="內容版面配置區 2"/>
          <p:cNvSpPr>
            <a:spLocks noGrp="1"/>
          </p:cNvSpPr>
          <p:nvPr>
            <p:ph idx="1"/>
          </p:nvPr>
        </p:nvSpPr>
        <p:spPr/>
        <p:txBody>
          <a:bodyPr/>
          <a:lstStyle/>
          <a:p>
            <a:r>
              <a:rPr lang="en-US" altLang="zh-HK" dirty="0" smtClean="0"/>
              <a:t>At the age of 7, a training child will be sent to a lord’s castle to serve as a page</a:t>
            </a:r>
          </a:p>
          <a:p>
            <a:r>
              <a:rPr lang="en-US" altLang="zh-HK" dirty="0" smtClean="0"/>
              <a:t>He will learn and practice horsemanship, archery and swordsmanship</a:t>
            </a:r>
          </a:p>
          <a:p>
            <a:r>
              <a:rPr lang="en-US" altLang="zh-HK" dirty="0" smtClean="0"/>
              <a:t> He will also preform various types of tasks in the castle</a:t>
            </a:r>
            <a:endParaRPr lang="zh-HK" altLang="en-US" dirty="0"/>
          </a:p>
        </p:txBody>
      </p:sp>
    </p:spTree>
    <p:extLst>
      <p:ext uri="{BB962C8B-B14F-4D97-AF65-F5344CB8AC3E}">
        <p14:creationId xmlns:p14="http://schemas.microsoft.com/office/powerpoint/2010/main" val="35801699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l="-1000" r="-1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solidFill>
                  <a:schemeClr val="tx1"/>
                </a:solidFill>
                <a:effectLst>
                  <a:outerShdw blurRad="38100" dist="38100" dir="2700000" algn="tl">
                    <a:srgbClr val="000000">
                      <a:alpha val="43137"/>
                    </a:srgbClr>
                  </a:outerShdw>
                </a:effectLst>
                <a:latin typeface="Lucida Handwriting" panose="03010101010101010101" pitchFamily="66" charset="0"/>
                <a:ea typeface="GungsuhChe" panose="02030609000101010101" pitchFamily="49" charset="-127"/>
              </a:rPr>
              <a:t>Training as a “Squire”</a:t>
            </a:r>
            <a:endParaRPr lang="zh-HK" altLang="en-US" dirty="0">
              <a:solidFill>
                <a:schemeClr val="tx1"/>
              </a:solidFill>
              <a:effectLst>
                <a:outerShdw blurRad="38100" dist="38100" dir="2700000" algn="tl">
                  <a:srgbClr val="000000">
                    <a:alpha val="43137"/>
                  </a:srgbClr>
                </a:outerShdw>
              </a:effectLst>
              <a:latin typeface="Lucida Handwriting" panose="03010101010101010101" pitchFamily="66" charset="0"/>
              <a:ea typeface="GungsuhChe" panose="02030609000101010101" pitchFamily="49" charset="-127"/>
            </a:endParaRPr>
          </a:p>
        </p:txBody>
      </p:sp>
      <p:sp>
        <p:nvSpPr>
          <p:cNvPr id="3" name="內容版面配置區 2"/>
          <p:cNvSpPr>
            <a:spLocks noGrp="1"/>
          </p:cNvSpPr>
          <p:nvPr>
            <p:ph idx="1"/>
          </p:nvPr>
        </p:nvSpPr>
        <p:spPr/>
        <p:txBody>
          <a:bodyPr>
            <a:normAutofit lnSpcReduction="10000"/>
          </a:bodyPr>
          <a:lstStyle/>
          <a:p>
            <a:r>
              <a:rPr lang="en-US" altLang="zh-HK" dirty="0" smtClean="0"/>
              <a:t>At the age of 14, a page will be attached to a knight, upgrading to a squire</a:t>
            </a:r>
          </a:p>
          <a:p>
            <a:r>
              <a:rPr lang="en-US" altLang="zh-HK" dirty="0" smtClean="0"/>
              <a:t>Training was concentrated on strength, fitness and skill with different variety of weapons</a:t>
            </a:r>
          </a:p>
          <a:p>
            <a:r>
              <a:rPr lang="en-US" altLang="zh-HK" dirty="0" smtClean="0"/>
              <a:t>They would learn the code of conduct, ‘Chivalry’</a:t>
            </a:r>
          </a:p>
          <a:p>
            <a:r>
              <a:rPr lang="en-US" altLang="zh-HK" dirty="0" smtClean="0"/>
              <a:t>They would also clean the stables, care for the knight’s horse, polish the knight’s armor and maintain the knight’s weapon</a:t>
            </a:r>
            <a:endParaRPr lang="zh-HK" altLang="en-US" dirty="0"/>
          </a:p>
        </p:txBody>
      </p:sp>
    </p:spTree>
    <p:extLst>
      <p:ext uri="{BB962C8B-B14F-4D97-AF65-F5344CB8AC3E}">
        <p14:creationId xmlns:p14="http://schemas.microsoft.com/office/powerpoint/2010/main" val="20375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17000" r="-17000"/>
          </a:stretch>
        </a:blipFill>
        <a:effectLst/>
      </p:bgPr>
    </p:bg>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HK" dirty="0" smtClean="0">
                <a:latin typeface="Viner Hand ITC" panose="03070502030502020203" pitchFamily="66" charset="0"/>
              </a:rPr>
              <a:t>Samurai Training</a:t>
            </a:r>
            <a:endParaRPr lang="zh-HK" altLang="en-US" dirty="0">
              <a:latin typeface="Viner Hand ITC" panose="03070502030502020203" pitchFamily="66" charset="0"/>
            </a:endParaRPr>
          </a:p>
        </p:txBody>
      </p:sp>
      <p:sp>
        <p:nvSpPr>
          <p:cNvPr id="6" name="內容版面配置區 5"/>
          <p:cNvSpPr>
            <a:spLocks noGrp="1"/>
          </p:cNvSpPr>
          <p:nvPr>
            <p:ph idx="1"/>
          </p:nvPr>
        </p:nvSpPr>
        <p:spPr/>
        <p:txBody>
          <a:bodyPr/>
          <a:lstStyle/>
          <a:p>
            <a:r>
              <a:rPr lang="en-US" altLang="zh-HK" dirty="0" smtClean="0"/>
              <a:t>Samurais started training at an age of three years old.</a:t>
            </a:r>
          </a:p>
          <a:p>
            <a:r>
              <a:rPr lang="en-US" altLang="zh-HK" dirty="0" smtClean="0"/>
              <a:t>At the age of 15, he exchanged the wooden sword into a metal sword.</a:t>
            </a:r>
          </a:p>
          <a:p>
            <a:r>
              <a:rPr lang="en-US" altLang="zh-HK" dirty="0" smtClean="0"/>
              <a:t>They also practiced combat skills such as wrestling and ju-jitsu (modern judo)</a:t>
            </a:r>
          </a:p>
          <a:p>
            <a:r>
              <a:rPr lang="en-US" altLang="zh-HK" dirty="0" smtClean="0"/>
              <a:t>Practiced archery with a 2.5 meter bow</a:t>
            </a:r>
          </a:p>
          <a:p>
            <a:r>
              <a:rPr lang="en-US" altLang="zh-HK" dirty="0" smtClean="0"/>
              <a:t>Some samurais were killed during the training.</a:t>
            </a:r>
            <a:endParaRPr lang="zh-HK" altLang="en-US" dirty="0"/>
          </a:p>
        </p:txBody>
      </p:sp>
    </p:spTree>
    <p:extLst>
      <p:ext uri="{BB962C8B-B14F-4D97-AF65-F5344CB8AC3E}">
        <p14:creationId xmlns:p14="http://schemas.microsoft.com/office/powerpoint/2010/main" val="321817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style.rotation</p:attrName>
                                        </p:attrNameLst>
                                      </p:cBhvr>
                                      <p:tavLst>
                                        <p:tav tm="0">
                                          <p:val>
                                            <p:fltVal val="720"/>
                                          </p:val>
                                        </p:tav>
                                        <p:tav tm="100000">
                                          <p:val>
                                            <p:fltVal val="0"/>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6">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1000"/>
                                        <p:tgtEl>
                                          <p:spTgt spid="6">
                                            <p:txEl>
                                              <p:pRg st="3" end="3"/>
                                            </p:txEl>
                                          </p:spTgt>
                                        </p:tgtEl>
                                      </p:cBhvr>
                                    </p:animEffect>
                                    <p:anim calcmode="lin" valueType="num">
                                      <p:cBhvr>
                                        <p:cTn id="37" dur="1000" fill="hold"/>
                                        <p:tgtEl>
                                          <p:spTgt spid="6">
                                            <p:txEl>
                                              <p:pRg st="3" end="3"/>
                                            </p:txEl>
                                          </p:spTgt>
                                        </p:tgtEl>
                                        <p:attrNameLst>
                                          <p:attrName>style.rotation</p:attrName>
                                        </p:attrNameLst>
                                      </p:cBhvr>
                                      <p:tavLst>
                                        <p:tav tm="0">
                                          <p:val>
                                            <p:fltVal val="720"/>
                                          </p:val>
                                        </p:tav>
                                        <p:tav tm="100000">
                                          <p:val>
                                            <p:fltVal val="0"/>
                                          </p:val>
                                        </p:tav>
                                      </p:tavLst>
                                    </p:anim>
                                    <p:anim calcmode="lin" valueType="num">
                                      <p:cBhvr>
                                        <p:cTn id="38"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0" fill="hold">
                      <p:stCondLst>
                        <p:cond delay="indefinite"/>
                      </p:stCondLst>
                      <p:childTnLst>
                        <p:par>
                          <p:cTn id="41" fill="hold">
                            <p:stCondLst>
                              <p:cond delay="0"/>
                            </p:stCondLst>
                            <p:childTnLst>
                              <p:par>
                                <p:cTn id="42" presetID="35" presetClass="entr" presetSubtype="0"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1000"/>
                                        <p:tgtEl>
                                          <p:spTgt spid="6">
                                            <p:txEl>
                                              <p:pRg st="4" end="4"/>
                                            </p:txEl>
                                          </p:spTgt>
                                        </p:tgtEl>
                                      </p:cBhvr>
                                    </p:animEffect>
                                    <p:anim calcmode="lin" valueType="num">
                                      <p:cBhvr>
                                        <p:cTn id="45" dur="1000" fill="hold"/>
                                        <p:tgtEl>
                                          <p:spTgt spid="6">
                                            <p:txEl>
                                              <p:pRg st="4" end="4"/>
                                            </p:txEl>
                                          </p:spTgt>
                                        </p:tgtEl>
                                        <p:attrNameLst>
                                          <p:attrName>style.rotation</p:attrName>
                                        </p:attrNameLst>
                                      </p:cBhvr>
                                      <p:tavLst>
                                        <p:tav tm="0">
                                          <p:val>
                                            <p:fltVal val="720"/>
                                          </p:val>
                                        </p:tav>
                                        <p:tav tm="100000">
                                          <p:val>
                                            <p:fltVal val="0"/>
                                          </p:val>
                                        </p:tav>
                                      </p:tavLst>
                                    </p:anim>
                                    <p:anim calcmode="lin" valueType="num">
                                      <p:cBhvr>
                                        <p:cTn id="46"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6">
                                            <p:txEl>
                                              <p:pRg st="4" end="4"/>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en-US" altLang="zh-HK" sz="5400" b="1" i="1" dirty="0" smtClean="0">
                <a:latin typeface="Bradley Hand ITC" panose="03070402050302030203" pitchFamily="66" charset="0"/>
              </a:rPr>
              <a:t>Introduction</a:t>
            </a:r>
            <a:endParaRPr lang="zh-HK" altLang="en-US" sz="5400" b="1" i="1" dirty="0">
              <a:latin typeface="Bradley Hand ITC" panose="03070402050302030203" pitchFamily="66" charset="0"/>
            </a:endParaRPr>
          </a:p>
        </p:txBody>
      </p:sp>
      <p:sp>
        <p:nvSpPr>
          <p:cNvPr id="6" name="內容版面配置區 5"/>
          <p:cNvSpPr>
            <a:spLocks noGrp="1"/>
          </p:cNvSpPr>
          <p:nvPr>
            <p:ph idx="1"/>
          </p:nvPr>
        </p:nvSpPr>
        <p:spPr/>
        <p:txBody>
          <a:bodyPr>
            <a:normAutofit/>
          </a:bodyPr>
          <a:lstStyle/>
          <a:p>
            <a:pPr marL="0" indent="0" algn="just">
              <a:buNone/>
            </a:pPr>
            <a:r>
              <a:rPr lang="en-US" altLang="zh-HK" sz="3000" dirty="0" smtClean="0"/>
              <a:t>Samurais were Japanese warriors that lived in the east, away from the Europeans. They were skilled sword users. They use the katana to slash into the enemy’s armor. They also follow a certain code of conduct similar to the knight’s code,  chivalry</a:t>
            </a:r>
            <a:endParaRPr lang="zh-HK" altLang="en-US" sz="3000" dirty="0"/>
          </a:p>
        </p:txBody>
      </p:sp>
    </p:spTree>
    <p:extLst>
      <p:ext uri="{BB962C8B-B14F-4D97-AF65-F5344CB8AC3E}">
        <p14:creationId xmlns:p14="http://schemas.microsoft.com/office/powerpoint/2010/main" val="9866788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t>Ju-Jitsu</a:t>
            </a:r>
            <a:endParaRPr lang="zh-HK" altLang="en-US" dirty="0"/>
          </a:p>
        </p:txBody>
      </p:sp>
      <p:sp>
        <p:nvSpPr>
          <p:cNvPr id="3" name="內容版面配置區 2"/>
          <p:cNvSpPr>
            <a:spLocks noGrp="1"/>
          </p:cNvSpPr>
          <p:nvPr>
            <p:ph idx="1"/>
          </p:nvPr>
        </p:nvSpPr>
        <p:spPr/>
        <p:txBody>
          <a:bodyPr/>
          <a:lstStyle/>
          <a:p>
            <a:r>
              <a:rPr lang="en-US" altLang="zh-HK" dirty="0" smtClean="0"/>
              <a:t>Modern Judo</a:t>
            </a:r>
          </a:p>
          <a:p>
            <a:r>
              <a:rPr lang="en-US" altLang="zh-HK" dirty="0" smtClean="0"/>
              <a:t>Utilizes techniques of throwing, grappling, kicking, disengaging, attacking and many more.</a:t>
            </a:r>
          </a:p>
          <a:p>
            <a:r>
              <a:rPr lang="en-US" altLang="zh-HK" dirty="0" smtClean="0"/>
              <a:t>No weapons were used</a:t>
            </a:r>
          </a:p>
          <a:p>
            <a:r>
              <a:rPr lang="en-US" altLang="zh-HK" dirty="0" smtClean="0"/>
              <a:t>Each school have their own specialties</a:t>
            </a:r>
          </a:p>
          <a:p>
            <a:endParaRPr lang="zh-HK" altLang="en-US" dirty="0"/>
          </a:p>
        </p:txBody>
      </p:sp>
    </p:spTree>
    <p:extLst>
      <p:ext uri="{BB962C8B-B14F-4D97-AF65-F5344CB8AC3E}">
        <p14:creationId xmlns:p14="http://schemas.microsoft.com/office/powerpoint/2010/main" val="691363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l="-6000" r="-6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latin typeface="Viner Hand ITC" panose="03070502030502020203" pitchFamily="66" charset="0"/>
              </a:rPr>
              <a:t>Major Difference</a:t>
            </a:r>
            <a:endParaRPr lang="zh-HK" altLang="en-US" dirty="0">
              <a:latin typeface="Viner Hand ITC" panose="03070502030502020203" pitchFamily="66" charset="0"/>
            </a:endParaRPr>
          </a:p>
        </p:txBody>
      </p:sp>
      <p:sp>
        <p:nvSpPr>
          <p:cNvPr id="3" name="文字版面配置區 2"/>
          <p:cNvSpPr>
            <a:spLocks noGrp="1"/>
          </p:cNvSpPr>
          <p:nvPr>
            <p:ph type="body" idx="1"/>
          </p:nvPr>
        </p:nvSpPr>
        <p:spPr/>
        <p:txBody>
          <a:bodyPr/>
          <a:lstStyle/>
          <a:p>
            <a:r>
              <a:rPr lang="en-US" altLang="zh-HK" dirty="0" smtClean="0"/>
              <a:t>Samurai	</a:t>
            </a:r>
            <a:endParaRPr lang="zh-HK" altLang="en-US" dirty="0"/>
          </a:p>
        </p:txBody>
      </p:sp>
      <p:sp>
        <p:nvSpPr>
          <p:cNvPr id="4" name="內容版面配置區 3"/>
          <p:cNvSpPr>
            <a:spLocks noGrp="1"/>
          </p:cNvSpPr>
          <p:nvPr>
            <p:ph sz="half" idx="2"/>
          </p:nvPr>
        </p:nvSpPr>
        <p:spPr/>
        <p:txBody>
          <a:bodyPr/>
          <a:lstStyle/>
          <a:p>
            <a:r>
              <a:rPr lang="en-US" altLang="zh-HK" dirty="0" smtClean="0"/>
              <a:t>Katana (Two-handed)</a:t>
            </a:r>
          </a:p>
          <a:p>
            <a:r>
              <a:rPr lang="en-US" altLang="zh-HK" dirty="0" smtClean="0"/>
              <a:t>Japanese</a:t>
            </a:r>
          </a:p>
          <a:p>
            <a:r>
              <a:rPr lang="en-US" altLang="zh-HK" dirty="0" smtClean="0"/>
              <a:t>Educated</a:t>
            </a:r>
          </a:p>
          <a:p>
            <a:r>
              <a:rPr lang="en-US" altLang="zh-HK" dirty="0" smtClean="0"/>
              <a:t>Lived in the East</a:t>
            </a:r>
          </a:p>
          <a:p>
            <a:r>
              <a:rPr lang="en-US" altLang="zh-HK" dirty="0" smtClean="0"/>
              <a:t>Trained in wrestling and modern judo</a:t>
            </a:r>
          </a:p>
          <a:p>
            <a:r>
              <a:rPr lang="en-US" altLang="zh-HK" dirty="0" smtClean="0"/>
              <a:t>Practices Buddhism and Shintoism</a:t>
            </a:r>
            <a:endParaRPr lang="zh-HK" altLang="en-US" dirty="0"/>
          </a:p>
        </p:txBody>
      </p:sp>
      <p:sp>
        <p:nvSpPr>
          <p:cNvPr id="5" name="文字版面配置區 4"/>
          <p:cNvSpPr>
            <a:spLocks noGrp="1"/>
          </p:cNvSpPr>
          <p:nvPr>
            <p:ph type="body" sz="quarter" idx="3"/>
          </p:nvPr>
        </p:nvSpPr>
        <p:spPr/>
        <p:txBody>
          <a:bodyPr/>
          <a:lstStyle/>
          <a:p>
            <a:r>
              <a:rPr lang="en-US" altLang="zh-HK" dirty="0" smtClean="0"/>
              <a:t>Knight</a:t>
            </a:r>
          </a:p>
        </p:txBody>
      </p:sp>
      <p:sp>
        <p:nvSpPr>
          <p:cNvPr id="6" name="內容版面配置區 5"/>
          <p:cNvSpPr>
            <a:spLocks noGrp="1"/>
          </p:cNvSpPr>
          <p:nvPr>
            <p:ph sz="quarter" idx="4"/>
          </p:nvPr>
        </p:nvSpPr>
        <p:spPr/>
        <p:txBody>
          <a:bodyPr/>
          <a:lstStyle/>
          <a:p>
            <a:r>
              <a:rPr lang="en-US" altLang="zh-HK" dirty="0" smtClean="0"/>
              <a:t>One-handed weapon with a shield</a:t>
            </a:r>
          </a:p>
          <a:p>
            <a:r>
              <a:rPr lang="en-US" altLang="zh-HK" dirty="0" smtClean="0"/>
              <a:t>European</a:t>
            </a:r>
          </a:p>
          <a:p>
            <a:r>
              <a:rPr lang="en-US" altLang="zh-HK" dirty="0" smtClean="0"/>
              <a:t>Not educated</a:t>
            </a:r>
          </a:p>
          <a:p>
            <a:r>
              <a:rPr lang="en-US" altLang="zh-HK" dirty="0" smtClean="0"/>
              <a:t> Lived the West</a:t>
            </a:r>
          </a:p>
          <a:p>
            <a:r>
              <a:rPr lang="en-US" altLang="zh-HK" dirty="0" smtClean="0"/>
              <a:t>No martial arts experiences</a:t>
            </a:r>
          </a:p>
          <a:p>
            <a:r>
              <a:rPr lang="en-US" altLang="zh-HK" dirty="0" smtClean="0"/>
              <a:t>Practices Christianity						</a:t>
            </a:r>
          </a:p>
        </p:txBody>
      </p:sp>
    </p:spTree>
    <p:extLst>
      <p:ext uri="{BB962C8B-B14F-4D97-AF65-F5344CB8AC3E}">
        <p14:creationId xmlns:p14="http://schemas.microsoft.com/office/powerpoint/2010/main" val="383038964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8" presetClass="entr" presetSubtype="0" accel="50000" fill="hold" nodeType="clickEffect">
                                  <p:stCondLst>
                                    <p:cond delay="0"/>
                                  </p:stCondLst>
                                  <p:iterate type="lt">
                                    <p:tmPct val="50000"/>
                                  </p:iterate>
                                  <p:childTnLst>
                                    <p:set>
                                      <p:cBhvr>
                                        <p:cTn id="14" dur="1" fill="hold">
                                          <p:stCondLst>
                                            <p:cond delay="0"/>
                                          </p:stCondLst>
                                        </p:cTn>
                                        <p:tgtEl>
                                          <p:spTgt spid="3">
                                            <p:txEl>
                                              <p:pRg st="0" end="0"/>
                                            </p:txEl>
                                          </p:spTgt>
                                        </p:tgtEl>
                                        <p:attrNameLst>
                                          <p:attrName>style.visibility</p:attrName>
                                        </p:attrNameLst>
                                      </p:cBhvr>
                                      <p:to>
                                        <p:strVal val="visible"/>
                                      </p:to>
                                    </p:set>
                                    <p:set>
                                      <p:cBhvr>
                                        <p:cTn id="15" dur="227" fill="hold">
                                          <p:stCondLst>
                                            <p:cond delay="0"/>
                                          </p:stCondLst>
                                        </p:cTn>
                                        <p:tgtEl>
                                          <p:spTgt spid="3">
                                            <p:txEl>
                                              <p:pRg st="0" end="0"/>
                                            </p:txEl>
                                          </p:spTgt>
                                        </p:tgtEl>
                                        <p:attrNameLst>
                                          <p:attrName>style.rotation</p:attrName>
                                        </p:attrNameLst>
                                      </p:cBhvr>
                                      <p:to>
                                        <p:strVal val="-45.0"/>
                                      </p:to>
                                    </p:set>
                                    <p:anim calcmode="lin" valueType="num">
                                      <p:cBhvr>
                                        <p:cTn id="16"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8" presetClass="entr" presetSubtype="0" accel="50000" fill="hold" nodeType="clickEffect">
                                  <p:stCondLst>
                                    <p:cond delay="0"/>
                                  </p:stCondLst>
                                  <p:iterate type="lt">
                                    <p:tmPct val="50000"/>
                                  </p:iterate>
                                  <p:childTnLst>
                                    <p:set>
                                      <p:cBhvr>
                                        <p:cTn id="23" dur="1" fill="hold">
                                          <p:stCondLst>
                                            <p:cond delay="0"/>
                                          </p:stCondLst>
                                        </p:cTn>
                                        <p:tgtEl>
                                          <p:spTgt spid="5">
                                            <p:txEl>
                                              <p:pRg st="0" end="0"/>
                                            </p:txEl>
                                          </p:spTgt>
                                        </p:tgtEl>
                                        <p:attrNameLst>
                                          <p:attrName>style.visibility</p:attrName>
                                        </p:attrNameLst>
                                      </p:cBhvr>
                                      <p:to>
                                        <p:strVal val="visible"/>
                                      </p:to>
                                    </p:set>
                                    <p:set>
                                      <p:cBhvr>
                                        <p:cTn id="24" dur="227" fill="hold">
                                          <p:stCondLst>
                                            <p:cond delay="0"/>
                                          </p:stCondLst>
                                        </p:cTn>
                                        <p:tgtEl>
                                          <p:spTgt spid="5">
                                            <p:txEl>
                                              <p:pRg st="0" end="0"/>
                                            </p:txEl>
                                          </p:spTgt>
                                        </p:tgtEl>
                                        <p:attrNameLst>
                                          <p:attrName>style.rotation</p:attrName>
                                        </p:attrNameLst>
                                      </p:cBhvr>
                                      <p:to>
                                        <p:strVal val="-45.0"/>
                                      </p:to>
                                    </p:set>
                                    <p:anim calcmode="lin" valueType="num">
                                      <p:cBhvr>
                                        <p:cTn id="25" dur="227" fill="hold">
                                          <p:stCondLst>
                                            <p:cond delay="227"/>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6" dur="227"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27" dur="78" decel="50000" autoRev="1" fill="hold">
                                          <p:stCondLst>
                                            <p:cond delay="227"/>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8" dur="68" fill="hold">
                                          <p:stCondLst>
                                            <p:cond delay="432"/>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3" dur="5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3" dur="500"/>
                                        <p:tgtEl>
                                          <p:spTgt spid="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8" dur="500"/>
                                        <p:tgtEl>
                                          <p:spTgt spid="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53" dur="500"/>
                                        <p:tgtEl>
                                          <p:spTgt spid="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58" dur="500"/>
                                        <p:tgtEl>
                                          <p:spTgt spid="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63" dur="500"/>
                                        <p:tgtEl>
                                          <p:spTgt spid="4">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6">
                                            <p:txEl>
                                              <p:pRg st="3" end="3"/>
                                            </p:txEl>
                                          </p:spTgt>
                                        </p:tgtEl>
                                        <p:attrNameLst>
                                          <p:attrName>style.visibility</p:attrName>
                                        </p:attrNameLst>
                                      </p:cBhvr>
                                      <p:to>
                                        <p:strVal val="visible"/>
                                      </p:to>
                                    </p:set>
                                    <p:animEffect transition="in" filter="randombar(horizontal)">
                                      <p:cBhvr>
                                        <p:cTn id="68" dur="500"/>
                                        <p:tgtEl>
                                          <p:spTgt spid="6">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73" dur="500"/>
                                        <p:tgtEl>
                                          <p:spTgt spid="4">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6">
                                            <p:txEl>
                                              <p:pRg st="4" end="4"/>
                                            </p:txEl>
                                          </p:spTgt>
                                        </p:tgtEl>
                                        <p:attrNameLst>
                                          <p:attrName>style.visibility</p:attrName>
                                        </p:attrNameLst>
                                      </p:cBhvr>
                                      <p:to>
                                        <p:strVal val="visible"/>
                                      </p:to>
                                    </p:set>
                                    <p:animEffect transition="in" filter="randombar(horizontal)">
                                      <p:cBhvr>
                                        <p:cTn id="78" dur="500"/>
                                        <p:tgtEl>
                                          <p:spTgt spid="6">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4">
                                            <p:txEl>
                                              <p:pRg st="5" end="5"/>
                                            </p:txEl>
                                          </p:spTgt>
                                        </p:tgtEl>
                                        <p:attrNameLst>
                                          <p:attrName>style.visibility</p:attrName>
                                        </p:attrNameLst>
                                      </p:cBhvr>
                                      <p:to>
                                        <p:strVal val="visible"/>
                                      </p:to>
                                    </p:set>
                                    <p:animEffect transition="in" filter="randombar(horizontal)">
                                      <p:cBhvr>
                                        <p:cTn id="83" dur="500"/>
                                        <p:tgtEl>
                                          <p:spTgt spid="4">
                                            <p:txEl>
                                              <p:pRg st="5" end="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6">
                                            <p:txEl>
                                              <p:pRg st="5" end="5"/>
                                            </p:txEl>
                                          </p:spTgt>
                                        </p:tgtEl>
                                        <p:attrNameLst>
                                          <p:attrName>style.visibility</p:attrName>
                                        </p:attrNameLst>
                                      </p:cBhvr>
                                      <p:to>
                                        <p:strVal val="visible"/>
                                      </p:to>
                                    </p:set>
                                    <p:animEffect transition="in" filter="randombar(horizontal)">
                                      <p:cBhvr>
                                        <p:cTn id="8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7000" r="-6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sz="6600" dirty="0" smtClean="0">
                <a:latin typeface="Brush Script MT" panose="03060802040406070304" pitchFamily="66" charset="0"/>
              </a:rPr>
              <a:t>Bibliography</a:t>
            </a:r>
            <a:r>
              <a:rPr lang="en-US" altLang="zh-HK" dirty="0" smtClean="0"/>
              <a:t> </a:t>
            </a:r>
            <a:endParaRPr lang="zh-HK" altLang="en-US" dirty="0"/>
          </a:p>
        </p:txBody>
      </p:sp>
      <p:sp>
        <p:nvSpPr>
          <p:cNvPr id="7" name="內容版面配置區 6"/>
          <p:cNvSpPr>
            <a:spLocks noGrp="1"/>
          </p:cNvSpPr>
          <p:nvPr>
            <p:ph idx="1"/>
          </p:nvPr>
        </p:nvSpPr>
        <p:spPr/>
        <p:txBody>
          <a:bodyPr>
            <a:normAutofit fontScale="70000" lnSpcReduction="20000"/>
          </a:bodyPr>
          <a:lstStyle/>
          <a:p>
            <a:pPr marL="0" indent="0" algn="ctr">
              <a:buNone/>
            </a:pPr>
            <a:r>
              <a:rPr lang="en-US" altLang="zh-HK" dirty="0"/>
              <a:t>Works Cited</a:t>
            </a:r>
            <a:endParaRPr lang="zh-TW" altLang="zh-HK" dirty="0"/>
          </a:p>
          <a:p>
            <a:r>
              <a:rPr lang="en-US" altLang="zh-HK" dirty="0" err="1"/>
              <a:t>Armento</a:t>
            </a:r>
            <a:r>
              <a:rPr lang="en-US" altLang="zh-HK" dirty="0"/>
              <a:t>, Beverly Jeanne. </a:t>
            </a:r>
            <a:r>
              <a:rPr lang="en-US" altLang="zh-HK" i="1" dirty="0"/>
              <a:t>Across the centuries</a:t>
            </a:r>
            <a:r>
              <a:rPr lang="en-US" altLang="zh-HK" dirty="0"/>
              <a:t>. Boston: Houghton Mifflin, 1991. Print.</a:t>
            </a:r>
            <a:endParaRPr lang="zh-TW" altLang="zh-HK" dirty="0"/>
          </a:p>
          <a:p>
            <a:r>
              <a:rPr lang="en-US" altLang="zh-HK" dirty="0"/>
              <a:t>"Knight vs Samurai - Medieval Japan." </a:t>
            </a:r>
            <a:r>
              <a:rPr lang="en-US" altLang="zh-HK" i="1" dirty="0"/>
              <a:t>Medieval Japan</a:t>
            </a:r>
            <a:r>
              <a:rPr lang="en-US" altLang="zh-HK" dirty="0"/>
              <a:t>. </a:t>
            </a:r>
            <a:r>
              <a:rPr lang="en-US" altLang="zh-HK" dirty="0" err="1"/>
              <a:t>N.p</a:t>
            </a:r>
            <a:r>
              <a:rPr lang="en-US" altLang="zh-HK" dirty="0"/>
              <a:t>., </a:t>
            </a:r>
            <a:r>
              <a:rPr lang="en-US" altLang="zh-HK" dirty="0" err="1"/>
              <a:t>n.d.</a:t>
            </a:r>
            <a:r>
              <a:rPr lang="en-US" altLang="zh-HK" dirty="0"/>
              <a:t> Web. 7 Apr. 2014. &lt;http://medievaljapanbyluke.weebly.com/knight-vs-samurai.html&gt;.</a:t>
            </a:r>
            <a:endParaRPr lang="zh-TW" altLang="zh-HK" dirty="0"/>
          </a:p>
          <a:p>
            <a:r>
              <a:rPr lang="en-US" altLang="zh-HK" dirty="0"/>
              <a:t>"Samurai." </a:t>
            </a:r>
            <a:r>
              <a:rPr lang="en-US" altLang="zh-HK" i="1" dirty="0"/>
              <a:t>Wikipedia</a:t>
            </a:r>
            <a:r>
              <a:rPr lang="en-US" altLang="zh-HK" dirty="0"/>
              <a:t>. Wikimedia Foundation, 4 Aug. 2014. Web. 7 Apr. 2014. &lt;http://en.wikipedia.org/wiki/Samurai&gt;.</a:t>
            </a:r>
            <a:endParaRPr lang="zh-TW" altLang="zh-HK" dirty="0"/>
          </a:p>
          <a:p>
            <a:r>
              <a:rPr lang="en-US" altLang="zh-HK" dirty="0"/>
              <a:t>"Samurai Indonesia, </a:t>
            </a:r>
            <a:r>
              <a:rPr lang="en-US" altLang="zh-HK" dirty="0" err="1"/>
              <a:t>Battodo</a:t>
            </a:r>
            <a:r>
              <a:rPr lang="en-US" altLang="zh-HK" dirty="0"/>
              <a:t> Indonesia, Nakamura </a:t>
            </a:r>
            <a:r>
              <a:rPr lang="en-US" altLang="zh-HK" dirty="0" err="1"/>
              <a:t>Ryu</a:t>
            </a:r>
            <a:r>
              <a:rPr lang="en-US" altLang="zh-HK" dirty="0"/>
              <a:t>,  Samurai Character Building." </a:t>
            </a:r>
            <a:r>
              <a:rPr lang="en-US" altLang="zh-HK" i="1" dirty="0"/>
              <a:t>Samurai Indonesia </a:t>
            </a:r>
            <a:r>
              <a:rPr lang="en-US" altLang="zh-HK" i="1" dirty="0" err="1"/>
              <a:t>Battodo</a:t>
            </a:r>
            <a:r>
              <a:rPr lang="en-US" altLang="zh-HK" i="1" dirty="0"/>
              <a:t> Indonesia Nakamura </a:t>
            </a:r>
            <a:r>
              <a:rPr lang="en-US" altLang="zh-HK" i="1" dirty="0" err="1"/>
              <a:t>Ryu</a:t>
            </a:r>
            <a:r>
              <a:rPr lang="en-US" altLang="zh-HK" i="1" dirty="0"/>
              <a:t>  Samurai Character Building  Samurai Code of Conduct Comments</a:t>
            </a:r>
            <a:r>
              <a:rPr lang="en-US" altLang="zh-HK" dirty="0"/>
              <a:t>. </a:t>
            </a:r>
            <a:r>
              <a:rPr lang="en-US" altLang="zh-HK" dirty="0" err="1"/>
              <a:t>N.p</a:t>
            </a:r>
            <a:r>
              <a:rPr lang="en-US" altLang="zh-HK" dirty="0"/>
              <a:t>., </a:t>
            </a:r>
            <a:r>
              <a:rPr lang="en-US" altLang="zh-HK" dirty="0" err="1"/>
              <a:t>n.d.</a:t>
            </a:r>
            <a:r>
              <a:rPr lang="en-US" altLang="zh-HK" dirty="0"/>
              <a:t> Web. 7 Apr. 2014. &lt;http://bansai-dojo.com/bushido/kode-etik-samurai/?lang=en&gt;.</a:t>
            </a:r>
            <a:endParaRPr lang="zh-TW" altLang="zh-HK" dirty="0"/>
          </a:p>
          <a:p>
            <a:r>
              <a:rPr lang="en-US" altLang="zh-HK" dirty="0"/>
              <a:t> </a:t>
            </a:r>
            <a:r>
              <a:rPr lang="en-US" altLang="zh-HK" i="1" dirty="0"/>
              <a:t>What life was like among samurai and shoguns: Japan, AD 1000-1700</a:t>
            </a:r>
            <a:r>
              <a:rPr lang="en-US" altLang="zh-HK" dirty="0"/>
              <a:t>. Alexandria, Va.: Time-Life Books, 1999. Print.</a:t>
            </a:r>
            <a:endParaRPr lang="zh-TW" altLang="zh-HK" dirty="0"/>
          </a:p>
          <a:p>
            <a:pPr marL="0" indent="0" algn="ctr">
              <a:buNone/>
            </a:pPr>
            <a:endParaRPr lang="en-US" altLang="zh-HK" dirty="0" smtClean="0"/>
          </a:p>
        </p:txBody>
      </p:sp>
    </p:spTree>
    <p:extLst>
      <p:ext uri="{BB962C8B-B14F-4D97-AF65-F5344CB8AC3E}">
        <p14:creationId xmlns:p14="http://schemas.microsoft.com/office/powerpoint/2010/main" val="42635614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p:cTn id="2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7">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7">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p:cTn id="3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ctrTitle"/>
          </p:nvPr>
        </p:nvSpPr>
        <p:spPr>
          <a:xfrm rot="360000">
            <a:off x="3274179" y="3533928"/>
            <a:ext cx="4847038" cy="1599722"/>
          </a:xfrm>
        </p:spPr>
        <p:txBody>
          <a:bodyPr/>
          <a:lstStyle/>
          <a:p>
            <a:r>
              <a:rPr lang="en-US" altLang="zh-HK" dirty="0" smtClean="0"/>
              <a:t>Thank you for watching </a:t>
            </a:r>
            <a:endParaRPr lang="zh-HK" altLang="en-US" dirty="0"/>
          </a:p>
        </p:txBody>
      </p:sp>
      <p:sp>
        <p:nvSpPr>
          <p:cNvPr id="9" name="副標題 8"/>
          <p:cNvSpPr>
            <a:spLocks noGrp="1"/>
          </p:cNvSpPr>
          <p:nvPr>
            <p:ph type="subTitle" idx="1"/>
          </p:nvPr>
        </p:nvSpPr>
        <p:spPr>
          <a:xfrm rot="20453884">
            <a:off x="398592" y="3997579"/>
            <a:ext cx="2902175" cy="1827225"/>
          </a:xfrm>
        </p:spPr>
        <p:txBody>
          <a:bodyPr/>
          <a:lstStyle/>
          <a:p>
            <a:r>
              <a:rPr lang="en-US" altLang="zh-HK" dirty="0" smtClean="0"/>
              <a:t>Presentation by:</a:t>
            </a:r>
          </a:p>
          <a:p>
            <a:r>
              <a:rPr lang="en-US" altLang="zh-HK" dirty="0" smtClean="0"/>
              <a:t>Eugene </a:t>
            </a:r>
            <a:r>
              <a:rPr lang="en-US" altLang="zh-HK" dirty="0" err="1" smtClean="0"/>
              <a:t>Ip</a:t>
            </a:r>
            <a:endParaRPr lang="en-US" altLang="zh-HK" dirty="0" smtClean="0"/>
          </a:p>
          <a:p>
            <a:r>
              <a:rPr lang="en-US" altLang="zh-HK" dirty="0" smtClean="0"/>
              <a:t>Theresa Huynh</a:t>
            </a:r>
          </a:p>
          <a:p>
            <a:r>
              <a:rPr lang="en-US" altLang="zh-HK" dirty="0" smtClean="0"/>
              <a:t>Christopher </a:t>
            </a:r>
            <a:r>
              <a:rPr lang="en-US" altLang="zh-HK" dirty="0" err="1" smtClean="0"/>
              <a:t>Begaso</a:t>
            </a:r>
            <a:endParaRPr lang="en-US" altLang="zh-HK" dirty="0" smtClean="0"/>
          </a:p>
          <a:p>
            <a:r>
              <a:rPr lang="en-US" altLang="zh-HK" dirty="0" smtClean="0"/>
              <a:t>Stephen Herrera </a:t>
            </a:r>
          </a:p>
          <a:p>
            <a:endParaRPr lang="zh-HK" altLang="en-US" dirty="0"/>
          </a:p>
        </p:txBody>
      </p:sp>
      <p:sp>
        <p:nvSpPr>
          <p:cNvPr id="10" name="文字方塊 9"/>
          <p:cNvSpPr txBox="1"/>
          <p:nvPr/>
        </p:nvSpPr>
        <p:spPr>
          <a:xfrm rot="321635">
            <a:off x="3387592" y="4887741"/>
            <a:ext cx="3528392" cy="1015663"/>
          </a:xfrm>
          <a:prstGeom prst="rect">
            <a:avLst/>
          </a:prstGeom>
          <a:noFill/>
        </p:spPr>
        <p:txBody>
          <a:bodyPr wrap="square" rtlCol="0">
            <a:spAutoFit/>
          </a:bodyPr>
          <a:lstStyle/>
          <a:p>
            <a:r>
              <a:rPr lang="en-US" altLang="zh-HK" sz="6000" dirty="0" smtClean="0"/>
              <a:t>The End</a:t>
            </a:r>
            <a:endParaRPr lang="zh-HK" altLang="en-US" sz="6000" dirty="0"/>
          </a:p>
        </p:txBody>
      </p:sp>
    </p:spTree>
    <p:extLst>
      <p:ext uri="{BB962C8B-B14F-4D97-AF65-F5344CB8AC3E}">
        <p14:creationId xmlns:p14="http://schemas.microsoft.com/office/powerpoint/2010/main" val="1153380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dow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xit" presetSubtype="0" accel="100000" fill="hold" grpId="1"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 calcmode="lin" valueType="num">
                                      <p:cBhvr>
                                        <p:cTn id="40" dur="500"/>
                                        <p:tgtEl>
                                          <p:spTgt spid="8"/>
                                        </p:tgtEl>
                                        <p:attrNameLst>
                                          <p:attrName>style.rotation</p:attrName>
                                        </p:attrNameLst>
                                      </p:cBhvr>
                                      <p:tavLst>
                                        <p:tav tm="0">
                                          <p:val>
                                            <p:fltVal val="0"/>
                                          </p:val>
                                        </p:tav>
                                        <p:tav tm="100000">
                                          <p:val>
                                            <p:fltVal val="360"/>
                                          </p:val>
                                        </p:tav>
                                      </p:tavLst>
                                    </p:anim>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8" presetClass="entr" presetSubtype="0" accel="50000" fill="hold" grpId="0" nodeType="clickEffect">
                                  <p:stCondLst>
                                    <p:cond delay="0"/>
                                  </p:stCondLst>
                                  <p:iterate type="lt">
                                    <p:tmPct val="50000"/>
                                  </p:iterate>
                                  <p:childTnLst>
                                    <p:set>
                                      <p:cBhvr>
                                        <p:cTn id="46" dur="1" fill="hold">
                                          <p:stCondLst>
                                            <p:cond delay="0"/>
                                          </p:stCondLst>
                                        </p:cTn>
                                        <p:tgtEl>
                                          <p:spTgt spid="10"/>
                                        </p:tgtEl>
                                        <p:attrNameLst>
                                          <p:attrName>style.visibility</p:attrName>
                                        </p:attrNameLst>
                                      </p:cBhvr>
                                      <p:to>
                                        <p:strVal val="visible"/>
                                      </p:to>
                                    </p:set>
                                    <p:set>
                                      <p:cBhvr>
                                        <p:cTn id="47" dur="341" fill="hold">
                                          <p:stCondLst>
                                            <p:cond delay="0"/>
                                          </p:stCondLst>
                                        </p:cTn>
                                        <p:tgtEl>
                                          <p:spTgt spid="10"/>
                                        </p:tgtEl>
                                        <p:attrNameLst>
                                          <p:attrName>style.rotation</p:attrName>
                                        </p:attrNameLst>
                                      </p:cBhvr>
                                      <p:to>
                                        <p:strVal val="-45.0"/>
                                      </p:to>
                                    </p:set>
                                    <p:anim calcmode="lin" valueType="num">
                                      <p:cBhvr>
                                        <p:cTn id="48" dur="341" fill="hold">
                                          <p:stCondLst>
                                            <p:cond delay="341"/>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9" dur="341"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50" dur="117" decel="50000" autoRev="1" fill="hold">
                                          <p:stCondLst>
                                            <p:cond delay="341"/>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51" dur="102" fill="hold">
                                          <p:stCondLst>
                                            <p:cond delay="648"/>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uiExpand="1"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p14="http://schemas.microsoft.com/office/powerpoint/2010/main" val="2657597179"/>
              </p:ext>
            </p:extLst>
          </p:nvPr>
        </p:nvGraphicFramePr>
        <p:xfrm>
          <a:off x="698500" y="2247900"/>
          <a:ext cx="774700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p:cNvSpPr>
            <a:spLocks noGrp="1"/>
          </p:cNvSpPr>
          <p:nvPr>
            <p:ph type="title"/>
          </p:nvPr>
        </p:nvSpPr>
        <p:spPr/>
        <p:txBody>
          <a:bodyPr/>
          <a:lstStyle/>
          <a:p>
            <a:r>
              <a:rPr lang="en-US" altLang="zh-HK" sz="4800" b="1" dirty="0" smtClean="0">
                <a:latin typeface="Viner Hand ITC" panose="03070502030502020203" pitchFamily="66" charset="0"/>
              </a:rPr>
              <a:t>Hierarchy of  a Samurai</a:t>
            </a:r>
            <a:endParaRPr lang="zh-HK" altLang="en-US" sz="4800" b="1" dirty="0">
              <a:latin typeface="Viner Hand ITC" panose="03070502030502020203" pitchFamily="66" charset="0"/>
            </a:endParaRPr>
          </a:p>
        </p:txBody>
      </p:sp>
    </p:spTree>
    <p:extLst>
      <p:ext uri="{BB962C8B-B14F-4D97-AF65-F5344CB8AC3E}">
        <p14:creationId xmlns:p14="http://schemas.microsoft.com/office/powerpoint/2010/main" val="16333280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5000" b="-35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latin typeface="Viner Hand ITC" panose="03070502030502020203" pitchFamily="66" charset="0"/>
              </a:rPr>
              <a:t>Shogun</a:t>
            </a:r>
            <a:endParaRPr lang="zh-HK" altLang="en-US" dirty="0">
              <a:latin typeface="Viner Hand ITC" panose="03070502030502020203" pitchFamily="66" charset="0"/>
            </a:endParaRPr>
          </a:p>
        </p:txBody>
      </p:sp>
      <p:sp>
        <p:nvSpPr>
          <p:cNvPr id="3" name="內容版面配置區 2"/>
          <p:cNvSpPr>
            <a:spLocks noGrp="1"/>
          </p:cNvSpPr>
          <p:nvPr>
            <p:ph idx="1"/>
          </p:nvPr>
        </p:nvSpPr>
        <p:spPr/>
        <p:txBody>
          <a:bodyPr/>
          <a:lstStyle/>
          <a:p>
            <a:r>
              <a:rPr lang="en-US" altLang="zh-HK" dirty="0" smtClean="0"/>
              <a:t>Military Commander </a:t>
            </a:r>
          </a:p>
          <a:p>
            <a:r>
              <a:rPr lang="en-US" altLang="zh-HK" dirty="0" smtClean="0"/>
              <a:t>Minamoto no </a:t>
            </a:r>
            <a:r>
              <a:rPr lang="en-US" altLang="zh-HK" dirty="0" err="1" smtClean="0"/>
              <a:t>Yoritomo</a:t>
            </a:r>
            <a:r>
              <a:rPr lang="en-US" altLang="zh-HK" dirty="0" smtClean="0"/>
              <a:t> was the first shogun</a:t>
            </a:r>
          </a:p>
          <a:p>
            <a:r>
              <a:rPr lang="en-US" altLang="zh-HK" dirty="0" smtClean="0"/>
              <a:t>Held more power than the Emperor </a:t>
            </a:r>
          </a:p>
          <a:p>
            <a:r>
              <a:rPr lang="en-US" altLang="zh-HK" dirty="0" smtClean="0"/>
              <a:t>Had the power to control troops around the country</a:t>
            </a:r>
          </a:p>
          <a:p>
            <a:endParaRPr lang="zh-HK" altLang="en-US" dirty="0"/>
          </a:p>
        </p:txBody>
      </p:sp>
    </p:spTree>
    <p:extLst>
      <p:ext uri="{BB962C8B-B14F-4D97-AF65-F5344CB8AC3E}">
        <p14:creationId xmlns:p14="http://schemas.microsoft.com/office/powerpoint/2010/main" val="196781456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10000" t="-2000" r="-8000" b="-2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latin typeface="Viner Hand ITC" panose="03070502030502020203" pitchFamily="66" charset="0"/>
              </a:rPr>
              <a:t>Daimyo</a:t>
            </a:r>
            <a:endParaRPr lang="zh-HK" altLang="en-US" dirty="0">
              <a:latin typeface="Viner Hand ITC" panose="03070502030502020203" pitchFamily="66" charset="0"/>
            </a:endParaRPr>
          </a:p>
        </p:txBody>
      </p:sp>
      <p:sp>
        <p:nvSpPr>
          <p:cNvPr id="3" name="內容版面配置區 2"/>
          <p:cNvSpPr>
            <a:spLocks noGrp="1"/>
          </p:cNvSpPr>
          <p:nvPr>
            <p:ph idx="1"/>
          </p:nvPr>
        </p:nvSpPr>
        <p:spPr/>
        <p:txBody>
          <a:bodyPr/>
          <a:lstStyle/>
          <a:p>
            <a:r>
              <a:rPr lang="en-US" altLang="zh-HK" dirty="0" smtClean="0"/>
              <a:t>Powerful warlord</a:t>
            </a:r>
          </a:p>
          <a:p>
            <a:r>
              <a:rPr lang="en-US" altLang="zh-HK" dirty="0" smtClean="0"/>
              <a:t>Within their own territory, they have military and economic power</a:t>
            </a:r>
          </a:p>
          <a:p>
            <a:r>
              <a:rPr lang="en-US" altLang="zh-HK" dirty="0" smtClean="0"/>
              <a:t>Most powerful warlord will be upgraded to a shogun.</a:t>
            </a:r>
          </a:p>
          <a:p>
            <a:r>
              <a:rPr lang="en-US" altLang="zh-HK" dirty="0" smtClean="0"/>
              <a:t>A Daimyo’s army was made of a group of samurais </a:t>
            </a:r>
            <a:endParaRPr lang="zh-HK" altLang="en-US" dirty="0"/>
          </a:p>
        </p:txBody>
      </p:sp>
    </p:spTree>
    <p:extLst>
      <p:ext uri="{BB962C8B-B14F-4D97-AF65-F5344CB8AC3E}">
        <p14:creationId xmlns:p14="http://schemas.microsoft.com/office/powerpoint/2010/main" val="325794464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4000" b="-4000"/>
          </a:stretch>
        </a:blipFill>
        <a:effectLst/>
      </p:bgPr>
    </p:bg>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en-US" altLang="zh-HK" dirty="0" smtClean="0">
                <a:latin typeface="Viner Hand ITC" panose="03070502030502020203" pitchFamily="66" charset="0"/>
              </a:rPr>
              <a:t>Ronin</a:t>
            </a:r>
            <a:endParaRPr lang="zh-HK" altLang="en-US" dirty="0">
              <a:latin typeface="Viner Hand ITC" panose="03070502030502020203" pitchFamily="66" charset="0"/>
            </a:endParaRPr>
          </a:p>
        </p:txBody>
      </p:sp>
      <p:sp>
        <p:nvSpPr>
          <p:cNvPr id="8" name="內容版面配置區 7"/>
          <p:cNvSpPr>
            <a:spLocks noGrp="1"/>
          </p:cNvSpPr>
          <p:nvPr>
            <p:ph idx="1"/>
          </p:nvPr>
        </p:nvSpPr>
        <p:spPr/>
        <p:txBody>
          <a:bodyPr/>
          <a:lstStyle/>
          <a:p>
            <a:r>
              <a:rPr lang="en-US" altLang="zh-HK" dirty="0" smtClean="0"/>
              <a:t>A samurai without a master</a:t>
            </a:r>
          </a:p>
          <a:p>
            <a:r>
              <a:rPr lang="en-US" altLang="zh-HK" dirty="0" smtClean="0"/>
              <a:t>Refused to commit seppuku upon the loss of his master</a:t>
            </a:r>
          </a:p>
          <a:p>
            <a:r>
              <a:rPr lang="en-US" altLang="zh-HK" dirty="0" smtClean="0"/>
              <a:t>Suffered great shame</a:t>
            </a:r>
          </a:p>
          <a:p>
            <a:r>
              <a:rPr lang="en-US" altLang="zh-HK" dirty="0" smtClean="0"/>
              <a:t>Wield 2 swords </a:t>
            </a:r>
          </a:p>
          <a:p>
            <a:endParaRPr lang="zh-HK" altLang="en-US" dirty="0"/>
          </a:p>
        </p:txBody>
      </p:sp>
      <p:pic>
        <p:nvPicPr>
          <p:cNvPr id="2" name="圖片 1"/>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894936" y="4293096"/>
            <a:ext cx="4572000" cy="163449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1728578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p:cTn id="27"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 calcmode="lin" valueType="num">
                                      <p:cBhvr>
                                        <p:cTn id="35"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 calcmode="lin" valueType="num">
                                      <p:cBhvr>
                                        <p:cTn id="43"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8"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8)">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fontScale="90000"/>
          </a:bodyPr>
          <a:lstStyle/>
          <a:p>
            <a:r>
              <a:rPr lang="en-US" altLang="zh-HK" dirty="0" smtClean="0"/>
              <a:t> Samurai Weapons</a:t>
            </a:r>
            <a:endParaRPr lang="zh-HK" altLang="en-US" dirty="0"/>
          </a:p>
        </p:txBody>
      </p:sp>
    </p:spTree>
    <p:extLst>
      <p:ext uri="{BB962C8B-B14F-4D97-AF65-F5344CB8AC3E}">
        <p14:creationId xmlns:p14="http://schemas.microsoft.com/office/powerpoint/2010/main" val="9238831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latin typeface="Viner Hand ITC" panose="03070502030502020203" pitchFamily="66" charset="0"/>
              </a:rPr>
              <a:t>Weapon Details: Katana</a:t>
            </a:r>
            <a:endParaRPr lang="zh-HK" altLang="en-US" dirty="0">
              <a:latin typeface="Viner Hand ITC" panose="03070502030502020203" pitchFamily="66" charset="0"/>
            </a:endParaRPr>
          </a:p>
        </p:txBody>
      </p:sp>
      <p:sp>
        <p:nvSpPr>
          <p:cNvPr id="3" name="內容版面配置區 2"/>
          <p:cNvSpPr>
            <a:spLocks noGrp="1"/>
          </p:cNvSpPr>
          <p:nvPr>
            <p:ph idx="1"/>
          </p:nvPr>
        </p:nvSpPr>
        <p:spPr/>
        <p:txBody>
          <a:bodyPr/>
          <a:lstStyle/>
          <a:p>
            <a:r>
              <a:rPr lang="en-US" altLang="zh-HK" dirty="0" smtClean="0"/>
              <a:t>The length of a katana is between 23 inches to 35 inches.</a:t>
            </a:r>
          </a:p>
          <a:p>
            <a:r>
              <a:rPr lang="en-US" altLang="zh-HK" dirty="0" smtClean="0"/>
              <a:t>It is really hard to make a katana </a:t>
            </a:r>
          </a:p>
          <a:p>
            <a:r>
              <a:rPr lang="en-US" altLang="zh-HK" dirty="0" smtClean="0"/>
              <a:t>Curved and slender is the most important identity of the katana</a:t>
            </a:r>
            <a:endParaRPr lang="zh-HK" altLang="en-US" dirty="0"/>
          </a:p>
        </p:txBody>
      </p:sp>
    </p:spTree>
    <p:extLst>
      <p:ext uri="{BB962C8B-B14F-4D97-AF65-F5344CB8AC3E}">
        <p14:creationId xmlns:p14="http://schemas.microsoft.com/office/powerpoint/2010/main" val="1249935735"/>
      </p:ext>
    </p:extLst>
  </p:cSld>
  <p:clrMapOvr>
    <a:masterClrMapping/>
  </p:clrMapOvr>
  <mc:AlternateContent xmlns:mc="http://schemas.openxmlformats.org/markup-compatibility/2006" xmlns:p14="http://schemas.microsoft.com/office/powerpoint/2010/main">
    <mc:Choice Requires="p14">
      <p:transition spd="slow" p14:dur="3000">
        <p14:shred pattern="rectangle" dir="out"/>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3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3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3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7" dur="3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3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3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6" dur="3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3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3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HK" sz="2400" dirty="0" smtClean="0"/>
              <a:t>Weapon Details (</a:t>
            </a:r>
            <a:r>
              <a:rPr lang="en-US" altLang="zh-HK" sz="2400" dirty="0" err="1" smtClean="0"/>
              <a:t>Yumi</a:t>
            </a:r>
            <a:r>
              <a:rPr lang="en-US" altLang="zh-HK" sz="2400" dirty="0" smtClean="0"/>
              <a:t>)</a:t>
            </a:r>
            <a:endParaRPr lang="zh-HK" altLang="en-US" sz="2400" dirty="0"/>
          </a:p>
        </p:txBody>
      </p:sp>
      <p:sp>
        <p:nvSpPr>
          <p:cNvPr id="5" name="文字版面配置區 4"/>
          <p:cNvSpPr>
            <a:spLocks noGrp="1"/>
          </p:cNvSpPr>
          <p:nvPr>
            <p:ph type="body" idx="2"/>
          </p:nvPr>
        </p:nvSpPr>
        <p:spPr>
          <a:xfrm>
            <a:off x="381000" y="1981200"/>
            <a:ext cx="2534816" cy="4144963"/>
          </a:xfrm>
        </p:spPr>
        <p:txBody>
          <a:bodyPr/>
          <a:lstStyle/>
          <a:p>
            <a:pPr>
              <a:lnSpc>
                <a:spcPct val="150000"/>
              </a:lnSpc>
            </a:pPr>
            <a:r>
              <a:rPr lang="en-US" altLang="zh-HK" sz="2000" dirty="0" smtClean="0"/>
              <a:t>A Japanese term for Japanese Bows.</a:t>
            </a:r>
          </a:p>
          <a:p>
            <a:pPr>
              <a:lnSpc>
                <a:spcPct val="150000"/>
              </a:lnSpc>
            </a:pPr>
            <a:r>
              <a:rPr lang="en-CA" altLang="zh-HK" sz="2000" dirty="0" err="1">
                <a:ea typeface="Cambria Math" panose="02040503050406030204" pitchFamily="18" charset="0"/>
                <a:cs typeface="Calibri" panose="020F0502020204030204" pitchFamily="34" charset="0"/>
              </a:rPr>
              <a:t>D</a:t>
            </a:r>
            <a:r>
              <a:rPr lang="en-CA" altLang="zh-HK" sz="2000" dirty="0" err="1" smtClean="0">
                <a:ea typeface="Cambria Math" panose="02040503050406030204" pitchFamily="18" charset="0"/>
                <a:cs typeface="Calibri" panose="020F0502020204030204" pitchFamily="34" charset="0"/>
              </a:rPr>
              <a:t>aikyū</a:t>
            </a:r>
            <a:r>
              <a:rPr lang="en-CA" altLang="zh-HK" sz="2000" dirty="0" smtClean="0">
                <a:ea typeface="Cambria Math" panose="02040503050406030204" pitchFamily="18" charset="0"/>
                <a:cs typeface="Calibri" panose="020F0502020204030204" pitchFamily="34" charset="0"/>
              </a:rPr>
              <a:t> (A long bow) </a:t>
            </a:r>
            <a:endParaRPr lang="en-CA" altLang="zh-HK" sz="2000" dirty="0">
              <a:ea typeface="Cambria Math" panose="02040503050406030204" pitchFamily="18" charset="0"/>
              <a:cs typeface="Calibri" panose="020F0502020204030204" pitchFamily="34" charset="0"/>
            </a:endParaRPr>
          </a:p>
          <a:p>
            <a:pPr>
              <a:lnSpc>
                <a:spcPct val="150000"/>
              </a:lnSpc>
            </a:pPr>
            <a:r>
              <a:rPr lang="en-CA" altLang="zh-HK" sz="2000" dirty="0" err="1" smtClean="0"/>
              <a:t>Hankyū</a:t>
            </a:r>
            <a:r>
              <a:rPr lang="en-CA" altLang="zh-HK" sz="2000" dirty="0" smtClean="0"/>
              <a:t>(A short bow)</a:t>
            </a:r>
          </a:p>
          <a:p>
            <a:endParaRPr lang="en-CA" altLang="zh-HK" dirty="0" smtClean="0">
              <a:ea typeface="Cambria Math" panose="02040503050406030204" pitchFamily="18" charset="0"/>
              <a:cs typeface="Calibri" panose="020F0502020204030204" pitchFamily="34" charset="0"/>
            </a:endParaRPr>
          </a:p>
        </p:txBody>
      </p:sp>
      <p:pic>
        <p:nvPicPr>
          <p:cNvPr id="8" name="內容版面配置區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131840" y="764704"/>
            <a:ext cx="1911833" cy="5133033"/>
          </a:xfr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616" y="726600"/>
            <a:ext cx="2585798" cy="5080000"/>
          </a:xfrm>
          <a:prstGeom prst="rect">
            <a:avLst/>
          </a:prstGeom>
        </p:spPr>
      </p:pic>
    </p:spTree>
    <p:extLst>
      <p:ext uri="{BB962C8B-B14F-4D97-AF65-F5344CB8AC3E}">
        <p14:creationId xmlns:p14="http://schemas.microsoft.com/office/powerpoint/2010/main" val="27270265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7">
                                          <p:stCondLst>
                                            <p:cond delay="0"/>
                                          </p:stCondLst>
                                        </p:cTn>
                                        <p:tgtEl>
                                          <p:spTgt spid="2"/>
                                        </p:tgtEl>
                                      </p:cBhvr>
                                    </p:animEffect>
                                    <p:anim calcmode="lin" valueType="num">
                                      <p:cBhvr>
                                        <p:cTn id="8" dur="1594"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2"/>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2"/>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2"/>
                                        </p:tgtEl>
                                        <p:attrNameLst>
                                          <p:attrName>ppt_y</p:attrName>
                                        </p:attrNameLst>
                                      </p:cBhvr>
                                      <p:tavLst>
                                        <p:tav tm="0" fmla="#ppt_y-sin(pi*$)/81">
                                          <p:val>
                                            <p:fltVal val="0"/>
                                          </p:val>
                                        </p:tav>
                                        <p:tav tm="100000">
                                          <p:val>
                                            <p:fltVal val="1"/>
                                          </p:val>
                                        </p:tav>
                                      </p:tavLst>
                                    </p:anim>
                                    <p:animScale>
                                      <p:cBhvr>
                                        <p:cTn id="13" dur="23">
                                          <p:stCondLst>
                                            <p:cond delay="569"/>
                                          </p:stCondLst>
                                        </p:cTn>
                                        <p:tgtEl>
                                          <p:spTgt spid="2"/>
                                        </p:tgtEl>
                                      </p:cBhvr>
                                      <p:to x="100000" y="60000"/>
                                    </p:animScale>
                                    <p:animScale>
                                      <p:cBhvr>
                                        <p:cTn id="14" dur="145" decel="50000">
                                          <p:stCondLst>
                                            <p:cond delay="592"/>
                                          </p:stCondLst>
                                        </p:cTn>
                                        <p:tgtEl>
                                          <p:spTgt spid="2"/>
                                        </p:tgtEl>
                                      </p:cBhvr>
                                      <p:to x="100000" y="100000"/>
                                    </p:animScale>
                                    <p:animScale>
                                      <p:cBhvr>
                                        <p:cTn id="15" dur="23">
                                          <p:stCondLst>
                                            <p:cond delay="1148"/>
                                          </p:stCondLst>
                                        </p:cTn>
                                        <p:tgtEl>
                                          <p:spTgt spid="2"/>
                                        </p:tgtEl>
                                      </p:cBhvr>
                                      <p:to x="100000" y="80000"/>
                                    </p:animScale>
                                    <p:animScale>
                                      <p:cBhvr>
                                        <p:cTn id="16" dur="145" decel="50000">
                                          <p:stCondLst>
                                            <p:cond delay="1171"/>
                                          </p:stCondLst>
                                        </p:cTn>
                                        <p:tgtEl>
                                          <p:spTgt spid="2"/>
                                        </p:tgtEl>
                                      </p:cBhvr>
                                      <p:to x="100000" y="100000"/>
                                    </p:animScale>
                                    <p:animScale>
                                      <p:cBhvr>
                                        <p:cTn id="17" dur="23">
                                          <p:stCondLst>
                                            <p:cond delay="1437"/>
                                          </p:stCondLst>
                                        </p:cTn>
                                        <p:tgtEl>
                                          <p:spTgt spid="2"/>
                                        </p:tgtEl>
                                      </p:cBhvr>
                                      <p:to x="100000" y="90000"/>
                                    </p:animScale>
                                    <p:animScale>
                                      <p:cBhvr>
                                        <p:cTn id="18" dur="145" decel="50000">
                                          <p:stCondLst>
                                            <p:cond delay="1459"/>
                                          </p:stCondLst>
                                        </p:cTn>
                                        <p:tgtEl>
                                          <p:spTgt spid="2"/>
                                        </p:tgtEl>
                                      </p:cBhvr>
                                      <p:to x="100000" y="100000"/>
                                    </p:animScale>
                                    <p:animScale>
                                      <p:cBhvr>
                                        <p:cTn id="19" dur="23">
                                          <p:stCondLst>
                                            <p:cond delay="1582"/>
                                          </p:stCondLst>
                                        </p:cTn>
                                        <p:tgtEl>
                                          <p:spTgt spid="2"/>
                                        </p:tgtEl>
                                      </p:cBhvr>
                                      <p:to x="100000" y="95000"/>
                                    </p:animScale>
                                    <p:animScale>
                                      <p:cBhvr>
                                        <p:cTn id="20" dur="145" decel="50000">
                                          <p:stCondLst>
                                            <p:cond delay="1605"/>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p:cTn id="2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7" dur="5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p:cTn id="3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1" end="1"/>
                                            </p:txEl>
                                          </p:spTgt>
                                        </p:tgtEl>
                                        <p:attrNameLst>
                                          <p:attrName>ppt_h</p:attrName>
                                        </p:attrNameLst>
                                      </p:cBhvr>
                                      <p:tavLst>
                                        <p:tav tm="0">
                                          <p:val>
                                            <p:fltVal val="0"/>
                                          </p:val>
                                        </p:tav>
                                        <p:tav tm="100000">
                                          <p:val>
                                            <p:strVal val="#ppt_h"/>
                                          </p:val>
                                        </p:tav>
                                      </p:tavLst>
                                    </p:anim>
                                    <p:anim calcmode="lin" valueType="num">
                                      <p:cBhvr>
                                        <p:cTn id="35" dur="5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Scale>
                                      <p:cBhvr>
                                        <p:cTn id="4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8"/>
                                        </p:tgtEl>
                                        <p:attrNameLst>
                                          <p:attrName>ppt_x</p:attrName>
                                          <p:attrName>ppt_y</p:attrName>
                                        </p:attrNameLst>
                                      </p:cBhvr>
                                    </p:animMotion>
                                    <p:animEffect transition="in" filter="fade">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 calcmode="lin" valueType="num">
                                      <p:cBhvr>
                                        <p:cTn id="48"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49" dur="500" fill="hold"/>
                                        <p:tgtEl>
                                          <p:spTgt spid="5">
                                            <p:txEl>
                                              <p:pRg st="2" end="2"/>
                                            </p:txEl>
                                          </p:spTgt>
                                        </p:tgtEl>
                                        <p:attrNameLst>
                                          <p:attrName>ppt_h</p:attrName>
                                        </p:attrNameLst>
                                      </p:cBhvr>
                                      <p:tavLst>
                                        <p:tav tm="0">
                                          <p:val>
                                            <p:fltVal val="0"/>
                                          </p:val>
                                        </p:tav>
                                        <p:tav tm="100000">
                                          <p:val>
                                            <p:strVal val="#ppt_h"/>
                                          </p:val>
                                        </p:tav>
                                      </p:tavLst>
                                    </p:anim>
                                    <p:anim calcmode="lin" valueType="num">
                                      <p:cBhvr>
                                        <p:cTn id="50" dur="5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51" dur="500"/>
                                        <p:tgtEl>
                                          <p:spTgt spid="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style.rotation</p:attrName>
                                        </p:attrNameLst>
                                      </p:cBhvr>
                                      <p:tavLst>
                                        <p:tav tm="0">
                                          <p:val>
                                            <p:fltVal val="360"/>
                                          </p:val>
                                        </p:tav>
                                        <p:tav tm="100000">
                                          <p:val>
                                            <p:fltVal val="0"/>
                                          </p:val>
                                        </p:tav>
                                      </p:tavLst>
                                    </p:anim>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0.xml.rels><?xml version="1.0" encoding="UTF-8" standalone="yes"?>
<Relationships xmlns="http://schemas.openxmlformats.org/package/2006/relationships"><Relationship Id="rId1" Type="http://schemas.openxmlformats.org/officeDocument/2006/relationships/image" Target="../media/image19.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_rels/theme8.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1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精裝版">
  <a:themeElements>
    <a:clrScheme name="精裝版">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精裝版">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精裝版">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市鎮">
  <a:themeElements>
    <a:clrScheme name="市鎮">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市鎮">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市鎮">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6.xml><?xml version="1.0" encoding="utf-8"?>
<a:theme xmlns:a="http://schemas.openxmlformats.org/drawingml/2006/main" name="模組">
  <a:themeElements>
    <a:clrScheme name="模組">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模組">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模組">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行雲流水">
  <a:themeElements>
    <a:clrScheme name="行雲流水">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行雲流水">
      <a:majorFont>
        <a:latin typeface="Cambria"/>
        <a:ea typeface=""/>
        <a:cs typeface=""/>
        <a:font script="Jpan" typeface="ＭＳ Ｐゴシック"/>
        <a:font script="Hang" typeface="맑은 고딕"/>
        <a:font script="Hans" typeface="华文行楷"/>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明朝"/>
        <a:font script="Hang" typeface="HY견명조"/>
        <a:font script="Hans" typeface="华文行楷"/>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行雲流水">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80000"/>
                <a:hueMod val="100000"/>
                <a:satMod val="300000"/>
              </a:schemeClr>
            </a:gs>
            <a:gs pos="72000">
              <a:schemeClr val="phClr">
                <a:tint val="100000"/>
                <a:shade val="100000"/>
                <a:hueMod val="100000"/>
                <a:satMod val="100000"/>
              </a:schemeClr>
            </a:gs>
            <a:gs pos="81000">
              <a:schemeClr val="phClr">
                <a:tint val="98000"/>
                <a:shade val="100000"/>
                <a:hueMod val="100000"/>
                <a:satMod val="150000"/>
              </a:schemeClr>
            </a:gs>
            <a:gs pos="100000">
              <a:schemeClr val="phClr">
                <a:tint val="100000"/>
                <a:shade val="100000"/>
                <a:hueMod val="100000"/>
                <a:satMod val="200000"/>
              </a:schemeClr>
            </a:gs>
          </a:gsLst>
          <a:lin ang="16200000" scaled="1"/>
        </a:gradFill>
        <a:blipFill>
          <a:blip xmlns:r="http://schemas.openxmlformats.org/officeDocument/2006/relationships" r:embed="rId1">
            <a:duotone>
              <a:schemeClr val="phClr">
                <a:tint val="100000"/>
                <a:shade val="39000"/>
                <a:hueMod val="100000"/>
                <a:satMod val="150000"/>
              </a:schemeClr>
              <a:schemeClr val="phClr">
                <a:tint val="90000"/>
                <a:shade val="100000"/>
                <a:hueMod val="100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均衡">
  <a:themeElements>
    <a:clrScheme name="均衡">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均衡">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均衡">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1729</TotalTime>
  <Words>977</Words>
  <Application>Microsoft Macintosh PowerPoint</Application>
  <PresentationFormat>On-screen Show (4:3)</PresentationFormat>
  <Paragraphs>144</Paragraphs>
  <Slides>23</Slides>
  <Notes>2</Notes>
  <HiddenSlides>0</HiddenSlides>
  <MMClips>0</MMClips>
  <ScaleCrop>false</ScaleCrop>
  <HeadingPairs>
    <vt:vector size="4" baseType="variant">
      <vt:variant>
        <vt:lpstr>Theme</vt:lpstr>
      </vt:variant>
      <vt:variant>
        <vt:i4>10</vt:i4>
      </vt:variant>
      <vt:variant>
        <vt:lpstr>Slide Titles</vt:lpstr>
      </vt:variant>
      <vt:variant>
        <vt:i4>23</vt:i4>
      </vt:variant>
    </vt:vector>
  </HeadingPairs>
  <TitlesOfParts>
    <vt:vector size="33" baseType="lpstr">
      <vt:lpstr>Office 佈景主題</vt:lpstr>
      <vt:lpstr>BlackTie</vt:lpstr>
      <vt:lpstr>精裝版</vt:lpstr>
      <vt:lpstr>市鎮</vt:lpstr>
      <vt:lpstr>NewsPrint</vt:lpstr>
      <vt:lpstr>模組</vt:lpstr>
      <vt:lpstr>行雲流水</vt:lpstr>
      <vt:lpstr>Sketchbook</vt:lpstr>
      <vt:lpstr>均衡</vt:lpstr>
      <vt:lpstr>Mylar</vt:lpstr>
      <vt:lpstr>Samurai </vt:lpstr>
      <vt:lpstr>Introduction</vt:lpstr>
      <vt:lpstr>Hierarchy of  a Samurai</vt:lpstr>
      <vt:lpstr>Shogun</vt:lpstr>
      <vt:lpstr>Daimyo</vt:lpstr>
      <vt:lpstr>Ronin</vt:lpstr>
      <vt:lpstr> Samurai Weapons</vt:lpstr>
      <vt:lpstr>Weapon Details: Katana</vt:lpstr>
      <vt:lpstr>Weapon Details (Yumi)</vt:lpstr>
      <vt:lpstr>Weapon Details (Bō) </vt:lpstr>
      <vt:lpstr>Armor  Difference</vt:lpstr>
      <vt:lpstr>Armor   Similarities</vt:lpstr>
      <vt:lpstr>Bushido</vt:lpstr>
      <vt:lpstr>Chivalry</vt:lpstr>
      <vt:lpstr>Similarities  and   Differences</vt:lpstr>
      <vt:lpstr>Becoming a Knight</vt:lpstr>
      <vt:lpstr>Training as a “Page”</vt:lpstr>
      <vt:lpstr>Training as a “Squire”</vt:lpstr>
      <vt:lpstr>Samurai Training</vt:lpstr>
      <vt:lpstr>Ju-Jitsu</vt:lpstr>
      <vt:lpstr>Major Difference</vt:lpstr>
      <vt:lpstr>Bibliography </vt:lpstr>
      <vt:lpstr>Thank you for watching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Samurai</dc:title>
  <dc:creator>Eugene</dc:creator>
  <cp:lastModifiedBy>Thomas Howell</cp:lastModifiedBy>
  <cp:revision>107</cp:revision>
  <dcterms:created xsi:type="dcterms:W3CDTF">2014-03-11T22:57:16Z</dcterms:created>
  <dcterms:modified xsi:type="dcterms:W3CDTF">2014-07-03T04:21:19Z</dcterms:modified>
</cp:coreProperties>
</file>