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mc="http://schemas.openxmlformats.org/markup-compatibility/2006" xmlns:mv="urn:schemas-microsoft-com:mac:vml"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03" d="100"/>
          <a:sy n="103" d="100"/>
        </p:scale>
        <p:origin x="-112"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67EF65-1C3A-403D-BBAE-222C1741C04A}" type="datetimeFigureOut">
              <a:rPr lang="en-US" smtClean="0"/>
              <a:pPr/>
              <a:t>14-07-02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CAB2A-C5F9-40E0-8EAD-9EF1362CA5AD}" type="slidenum">
              <a:rPr lang="en-US" smtClean="0"/>
              <a:pPr/>
              <a:t>‹#›</a:t>
            </a:fld>
            <a:endParaRPr lang="en-US"/>
          </a:p>
        </p:txBody>
      </p:sp>
    </p:spTree>
    <p:extLst>
      <p:ext uri="{BB962C8B-B14F-4D97-AF65-F5344CB8AC3E}">
        <p14:creationId xmlns:p14="http://schemas.microsoft.com/office/powerpoint/2010/main" val="3697369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67EF65-1C3A-403D-BBAE-222C1741C04A}" type="datetimeFigureOut">
              <a:rPr lang="en-US" smtClean="0"/>
              <a:pPr/>
              <a:t>14-07-02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CAB2A-C5F9-40E0-8EAD-9EF1362CA5AD}" type="slidenum">
              <a:rPr lang="en-US" smtClean="0"/>
              <a:pPr/>
              <a:t>‹#›</a:t>
            </a:fld>
            <a:endParaRPr lang="en-US"/>
          </a:p>
        </p:txBody>
      </p:sp>
    </p:spTree>
    <p:extLst>
      <p:ext uri="{BB962C8B-B14F-4D97-AF65-F5344CB8AC3E}">
        <p14:creationId xmlns:p14="http://schemas.microsoft.com/office/powerpoint/2010/main" val="1755965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67EF65-1C3A-403D-BBAE-222C1741C04A}" type="datetimeFigureOut">
              <a:rPr lang="en-US" smtClean="0"/>
              <a:pPr/>
              <a:t>14-07-02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CAB2A-C5F9-40E0-8EAD-9EF1362CA5AD}" type="slidenum">
              <a:rPr lang="en-US" smtClean="0"/>
              <a:pPr/>
              <a:t>‹#›</a:t>
            </a:fld>
            <a:endParaRPr lang="en-US"/>
          </a:p>
        </p:txBody>
      </p:sp>
    </p:spTree>
    <p:extLst>
      <p:ext uri="{BB962C8B-B14F-4D97-AF65-F5344CB8AC3E}">
        <p14:creationId xmlns:p14="http://schemas.microsoft.com/office/powerpoint/2010/main" val="2172144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67EF65-1C3A-403D-BBAE-222C1741C04A}" type="datetimeFigureOut">
              <a:rPr lang="en-US" smtClean="0"/>
              <a:pPr/>
              <a:t>14-07-02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CAB2A-C5F9-40E0-8EAD-9EF1362CA5AD}" type="slidenum">
              <a:rPr lang="en-US" smtClean="0"/>
              <a:pPr/>
              <a:t>‹#›</a:t>
            </a:fld>
            <a:endParaRPr lang="en-US"/>
          </a:p>
        </p:txBody>
      </p:sp>
    </p:spTree>
    <p:extLst>
      <p:ext uri="{BB962C8B-B14F-4D97-AF65-F5344CB8AC3E}">
        <p14:creationId xmlns:p14="http://schemas.microsoft.com/office/powerpoint/2010/main" val="90319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67EF65-1C3A-403D-BBAE-222C1741C04A}" type="datetimeFigureOut">
              <a:rPr lang="en-US" smtClean="0"/>
              <a:pPr/>
              <a:t>14-07-02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CAB2A-C5F9-40E0-8EAD-9EF1362CA5AD}" type="slidenum">
              <a:rPr lang="en-US" smtClean="0"/>
              <a:pPr/>
              <a:t>‹#›</a:t>
            </a:fld>
            <a:endParaRPr lang="en-US"/>
          </a:p>
        </p:txBody>
      </p:sp>
    </p:spTree>
    <p:extLst>
      <p:ext uri="{BB962C8B-B14F-4D97-AF65-F5344CB8AC3E}">
        <p14:creationId xmlns:p14="http://schemas.microsoft.com/office/powerpoint/2010/main" val="2520394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67EF65-1C3A-403D-BBAE-222C1741C04A}" type="datetimeFigureOut">
              <a:rPr lang="en-US" smtClean="0"/>
              <a:pPr/>
              <a:t>14-07-02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DCAB2A-C5F9-40E0-8EAD-9EF1362CA5AD}" type="slidenum">
              <a:rPr lang="en-US" smtClean="0"/>
              <a:pPr/>
              <a:t>‹#›</a:t>
            </a:fld>
            <a:endParaRPr lang="en-US"/>
          </a:p>
        </p:txBody>
      </p:sp>
    </p:spTree>
    <p:extLst>
      <p:ext uri="{BB962C8B-B14F-4D97-AF65-F5344CB8AC3E}">
        <p14:creationId xmlns:p14="http://schemas.microsoft.com/office/powerpoint/2010/main" val="344321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67EF65-1C3A-403D-BBAE-222C1741C04A}" type="datetimeFigureOut">
              <a:rPr lang="en-US" smtClean="0"/>
              <a:pPr/>
              <a:t>14-07-02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DCAB2A-C5F9-40E0-8EAD-9EF1362CA5AD}" type="slidenum">
              <a:rPr lang="en-US" smtClean="0"/>
              <a:pPr/>
              <a:t>‹#›</a:t>
            </a:fld>
            <a:endParaRPr lang="en-US"/>
          </a:p>
        </p:txBody>
      </p:sp>
    </p:spTree>
    <p:extLst>
      <p:ext uri="{BB962C8B-B14F-4D97-AF65-F5344CB8AC3E}">
        <p14:creationId xmlns:p14="http://schemas.microsoft.com/office/powerpoint/2010/main" val="3531709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67EF65-1C3A-403D-BBAE-222C1741C04A}" type="datetimeFigureOut">
              <a:rPr lang="en-US" smtClean="0"/>
              <a:pPr/>
              <a:t>14-07-02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DCAB2A-C5F9-40E0-8EAD-9EF1362CA5AD}" type="slidenum">
              <a:rPr lang="en-US" smtClean="0"/>
              <a:pPr/>
              <a:t>‹#›</a:t>
            </a:fld>
            <a:endParaRPr lang="en-US"/>
          </a:p>
        </p:txBody>
      </p:sp>
    </p:spTree>
    <p:extLst>
      <p:ext uri="{BB962C8B-B14F-4D97-AF65-F5344CB8AC3E}">
        <p14:creationId xmlns:p14="http://schemas.microsoft.com/office/powerpoint/2010/main" val="2604745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7EF65-1C3A-403D-BBAE-222C1741C04A}" type="datetimeFigureOut">
              <a:rPr lang="en-US" smtClean="0"/>
              <a:pPr/>
              <a:t>14-07-02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DCAB2A-C5F9-40E0-8EAD-9EF1362CA5AD}" type="slidenum">
              <a:rPr lang="en-US" smtClean="0"/>
              <a:pPr/>
              <a:t>‹#›</a:t>
            </a:fld>
            <a:endParaRPr lang="en-US"/>
          </a:p>
        </p:txBody>
      </p:sp>
    </p:spTree>
    <p:extLst>
      <p:ext uri="{BB962C8B-B14F-4D97-AF65-F5344CB8AC3E}">
        <p14:creationId xmlns:p14="http://schemas.microsoft.com/office/powerpoint/2010/main" val="3477684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67EF65-1C3A-403D-BBAE-222C1741C04A}" type="datetimeFigureOut">
              <a:rPr lang="en-US" smtClean="0"/>
              <a:pPr/>
              <a:t>14-07-02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DCAB2A-C5F9-40E0-8EAD-9EF1362CA5AD}" type="slidenum">
              <a:rPr lang="en-US" smtClean="0"/>
              <a:pPr/>
              <a:t>‹#›</a:t>
            </a:fld>
            <a:endParaRPr lang="en-US"/>
          </a:p>
        </p:txBody>
      </p:sp>
    </p:spTree>
    <p:extLst>
      <p:ext uri="{BB962C8B-B14F-4D97-AF65-F5344CB8AC3E}">
        <p14:creationId xmlns:p14="http://schemas.microsoft.com/office/powerpoint/2010/main" val="1113404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67EF65-1C3A-403D-BBAE-222C1741C04A}" type="datetimeFigureOut">
              <a:rPr lang="en-US" smtClean="0"/>
              <a:pPr/>
              <a:t>14-07-02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DCAB2A-C5F9-40E0-8EAD-9EF1362CA5AD}" type="slidenum">
              <a:rPr lang="en-US" smtClean="0"/>
              <a:pPr/>
              <a:t>‹#›</a:t>
            </a:fld>
            <a:endParaRPr lang="en-US"/>
          </a:p>
        </p:txBody>
      </p:sp>
    </p:spTree>
    <p:extLst>
      <p:ext uri="{BB962C8B-B14F-4D97-AF65-F5344CB8AC3E}">
        <p14:creationId xmlns:p14="http://schemas.microsoft.com/office/powerpoint/2010/main" val="14345125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0"/>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67EF65-1C3A-403D-BBAE-222C1741C04A}" type="datetimeFigureOut">
              <a:rPr lang="en-US" smtClean="0"/>
              <a:pPr/>
              <a:t>14-07-02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DCAB2A-C5F9-40E0-8EAD-9EF1362CA5AD}" type="slidenum">
              <a:rPr lang="en-US" smtClean="0"/>
              <a:pPr/>
              <a:t>‹#›</a:t>
            </a:fld>
            <a:endParaRPr lang="en-US"/>
          </a:p>
        </p:txBody>
      </p:sp>
    </p:spTree>
    <p:extLst>
      <p:ext uri="{BB962C8B-B14F-4D97-AF65-F5344CB8AC3E}">
        <p14:creationId xmlns:p14="http://schemas.microsoft.com/office/powerpoint/2010/main" val="3956685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Art of Word</a:t>
            </a:r>
            <a:endParaRPr lang="en-US" dirty="0"/>
          </a:p>
        </p:txBody>
      </p:sp>
      <p:sp>
        <p:nvSpPr>
          <p:cNvPr id="3" name="Subtitle 2"/>
          <p:cNvSpPr>
            <a:spLocks noGrp="1"/>
          </p:cNvSpPr>
          <p:nvPr>
            <p:ph type="subTitle" idx="1"/>
          </p:nvPr>
        </p:nvSpPr>
        <p:spPr/>
        <p:txBody>
          <a:bodyPr/>
          <a:lstStyle/>
          <a:p>
            <a:r>
              <a:rPr lang="en-US" dirty="0" smtClean="0"/>
              <a:t>A Poetry Project </a:t>
            </a:r>
            <a:r>
              <a:rPr lang="en-US" smtClean="0"/>
              <a:t>by </a:t>
            </a:r>
            <a:r>
              <a:rPr lang="en-US" smtClean="0"/>
              <a:t>Ryan</a:t>
            </a:r>
            <a:endParaRPr lang="en-US" dirty="0"/>
          </a:p>
        </p:txBody>
      </p:sp>
    </p:spTree>
    <p:extLst>
      <p:ext uri="{BB962C8B-B14F-4D97-AF65-F5344CB8AC3E}">
        <p14:creationId xmlns:p14="http://schemas.microsoft.com/office/powerpoint/2010/main" val="321505478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Spiral (Limerick)</a:t>
            </a:r>
            <a:endParaRPr lang="en-US" dirty="0"/>
          </a:p>
        </p:txBody>
      </p:sp>
      <p:sp>
        <p:nvSpPr>
          <p:cNvPr id="3" name="Content Placeholder 2"/>
          <p:cNvSpPr>
            <a:spLocks noGrp="1"/>
          </p:cNvSpPr>
          <p:nvPr>
            <p:ph idx="1"/>
          </p:nvPr>
        </p:nvSpPr>
        <p:spPr/>
        <p:txBody>
          <a:bodyPr/>
          <a:lstStyle/>
          <a:p>
            <a:pPr>
              <a:buNone/>
            </a:pPr>
            <a:r>
              <a:rPr lang="en-US" dirty="0" smtClean="0"/>
              <a:t>While searching for something to find</a:t>
            </a:r>
          </a:p>
          <a:p>
            <a:pPr>
              <a:buNone/>
            </a:pPr>
            <a:r>
              <a:rPr lang="en-US" dirty="0" smtClean="0"/>
              <a:t>You'll find what you left behind</a:t>
            </a:r>
          </a:p>
          <a:p>
            <a:pPr>
              <a:buNone/>
            </a:pPr>
            <a:r>
              <a:rPr lang="en-US" dirty="0" smtClean="0"/>
              <a:t>An impossible truth</a:t>
            </a:r>
          </a:p>
          <a:p>
            <a:pPr>
              <a:buNone/>
            </a:pPr>
            <a:r>
              <a:rPr lang="en-US" dirty="0" smtClean="0"/>
              <a:t>With surprise to boot</a:t>
            </a:r>
          </a:p>
          <a:p>
            <a:pPr>
              <a:buNone/>
            </a:pPr>
            <a:r>
              <a:rPr lang="en-US" dirty="0" smtClean="0"/>
              <a:t>As your mind slowly unwinds.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1542"/>
          </a:xfrm>
        </p:spPr>
        <p:txBody>
          <a:bodyPr/>
          <a:lstStyle/>
          <a:p>
            <a:r>
              <a:rPr lang="en-US" dirty="0" smtClean="0"/>
              <a:t>Legislation (Blackout)</a:t>
            </a:r>
            <a:endParaRPr lang="en-US" dirty="0"/>
          </a:p>
        </p:txBody>
      </p:sp>
      <p:pic>
        <p:nvPicPr>
          <p:cNvPr id="4" name="Content Placeholder 3" descr="IMG_0222.jpg"/>
          <p:cNvPicPr>
            <a:picLocks noGrp="1" noChangeAspect="1"/>
          </p:cNvPicPr>
          <p:nvPr>
            <p:ph idx="1"/>
          </p:nvPr>
        </p:nvPicPr>
        <p:blipFill>
          <a:blip r:embed="rId2"/>
          <a:srcRect t="-2737" b="-2737"/>
          <a:stretch>
            <a:fillRect/>
          </a:stretch>
        </p:blipFill>
        <p:spPr>
          <a:xfrm>
            <a:off x="838200" y="1638006"/>
            <a:ext cx="10515600" cy="5346525"/>
          </a:xfrm>
        </p:spPr>
      </p:pic>
      <p:sp>
        <p:nvSpPr>
          <p:cNvPr id="5" name="TextBox 4"/>
          <p:cNvSpPr txBox="1"/>
          <p:nvPr/>
        </p:nvSpPr>
        <p:spPr>
          <a:xfrm>
            <a:off x="929528" y="1389544"/>
            <a:ext cx="9050976" cy="369332"/>
          </a:xfrm>
          <a:prstGeom prst="rect">
            <a:avLst/>
          </a:prstGeom>
          <a:noFill/>
        </p:spPr>
        <p:txBody>
          <a:bodyPr wrap="none" rtlCol="0">
            <a:spAutoFit/>
          </a:bodyPr>
          <a:lstStyle/>
          <a:p>
            <a:r>
              <a:rPr lang="en-US" dirty="0" smtClean="0"/>
              <a:t>This Article was originally about prostitution laws being changed in the Vancouver/</a:t>
            </a:r>
            <a:r>
              <a:rPr lang="en-US" dirty="0" err="1" smtClean="0"/>
              <a:t>Langly</a:t>
            </a:r>
            <a:r>
              <a:rPr lang="en-US" dirty="0" smtClean="0"/>
              <a:t> area.</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Writing 5/5</a:t>
            </a:r>
          </a:p>
          <a:p>
            <a:r>
              <a:rPr lang="en-US" dirty="0" smtClean="0"/>
              <a:t>Graphics 3/5</a:t>
            </a:r>
          </a:p>
          <a:p>
            <a:r>
              <a:rPr lang="en-US" dirty="0" smtClean="0"/>
              <a:t>Spellings 5/5</a:t>
            </a:r>
          </a:p>
          <a:p>
            <a:r>
              <a:rPr lang="en-US" dirty="0" smtClean="0"/>
              <a:t>Part 1 5/5</a:t>
            </a:r>
          </a:p>
          <a:p>
            <a:r>
              <a:rPr lang="en-US" dirty="0" smtClean="0"/>
              <a:t>Part 2 5/5</a:t>
            </a:r>
          </a:p>
          <a:p>
            <a:r>
              <a:rPr lang="en-US" dirty="0" smtClean="0"/>
              <a:t>Part 3 5/5</a:t>
            </a:r>
          </a:p>
          <a:p>
            <a:r>
              <a:rPr lang="en-US" dirty="0" smtClean="0"/>
              <a:t>Total mark 28/30</a:t>
            </a:r>
          </a:p>
          <a:p>
            <a:r>
              <a:rPr lang="en-US" dirty="0" smtClean="0"/>
              <a:t>Ryan</a:t>
            </a:r>
          </a:p>
          <a:p>
            <a:pPr lvl="1"/>
            <a:r>
              <a:rPr lang="en-US" dirty="0" smtClean="0"/>
              <a:t>Great poems that are really creative and full of meaning. However, you really needed I think some more images to help your project look more appealing (ps. This wallpaper really makes it hard to read your project)</a:t>
            </a:r>
          </a:p>
          <a:p>
            <a:endParaRPr lang="en-US" dirty="0"/>
          </a:p>
        </p:txBody>
      </p:sp>
    </p:spTree>
    <p:extLst>
      <p:ext uri="{BB962C8B-B14F-4D97-AF65-F5344CB8AC3E}">
        <p14:creationId xmlns:p14="http://schemas.microsoft.com/office/powerpoint/2010/main" val="3002793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Literary Devices and Figurative Language</a:t>
            </a:r>
            <a:endParaRPr lang="en-US" dirty="0"/>
          </a:p>
        </p:txBody>
      </p:sp>
      <p:sp>
        <p:nvSpPr>
          <p:cNvPr id="3" name="Content Placeholder 2"/>
          <p:cNvSpPr>
            <a:spLocks noGrp="1"/>
          </p:cNvSpPr>
          <p:nvPr>
            <p:ph idx="1"/>
          </p:nvPr>
        </p:nvSpPr>
        <p:spPr/>
        <p:txBody>
          <a:bodyPr/>
          <a:lstStyle/>
          <a:p>
            <a:r>
              <a:rPr lang="en-US" dirty="0" smtClean="0"/>
              <a:t>Alliteration: ex. Nonchalant Nuns Nicked Nicks Nikes</a:t>
            </a:r>
          </a:p>
          <a:p>
            <a:r>
              <a:rPr lang="en-US" dirty="0" smtClean="0"/>
              <a:t>Onomatopoeia: ex. Roar!!!</a:t>
            </a:r>
          </a:p>
          <a:p>
            <a:r>
              <a:rPr lang="en-US" dirty="0" smtClean="0"/>
              <a:t>Rhyme Scheme: The Poem was great</a:t>
            </a:r>
          </a:p>
          <a:p>
            <a:pPr>
              <a:buNone/>
            </a:pPr>
            <a:r>
              <a:rPr lang="en-US" dirty="0" smtClean="0"/>
              <a:t>With classical weight, It Ensued thought</a:t>
            </a:r>
          </a:p>
          <a:p>
            <a:pPr>
              <a:buNone/>
            </a:pPr>
            <a:r>
              <a:rPr lang="en-US" dirty="0" smtClean="0"/>
              <a:t>And surely will be taught. </a:t>
            </a:r>
          </a:p>
          <a:p>
            <a:pPr>
              <a:buFont typeface="Arial"/>
              <a:buChar char="•"/>
            </a:pPr>
            <a:r>
              <a:rPr lang="en-US" dirty="0" smtClean="0"/>
              <a:t>Symbolism: The Pentagram is a symbol of both</a:t>
            </a:r>
          </a:p>
          <a:p>
            <a:pPr>
              <a:buNone/>
            </a:pPr>
            <a:r>
              <a:rPr lang="en-US" dirty="0" smtClean="0"/>
              <a:t>The devil (In Christianity) and The god of the </a:t>
            </a:r>
          </a:p>
          <a:p>
            <a:pPr>
              <a:buNone/>
            </a:pPr>
            <a:r>
              <a:rPr lang="en-US" dirty="0" smtClean="0"/>
              <a:t>Hunt (In Paganism)  </a:t>
            </a:r>
          </a:p>
          <a:p>
            <a:endParaRPr lang="en-US" dirty="0" smtClean="0"/>
          </a:p>
        </p:txBody>
      </p:sp>
    </p:spTree>
    <p:extLst>
      <p:ext uri="{BB962C8B-B14F-4D97-AF65-F5344CB8AC3E}">
        <p14:creationId xmlns:p14="http://schemas.microsoft.com/office/powerpoint/2010/main" val="352314805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Literary Devices and Figurative Language P.2</a:t>
            </a:r>
            <a:endParaRPr lang="en-US" dirty="0"/>
          </a:p>
        </p:txBody>
      </p:sp>
      <p:sp>
        <p:nvSpPr>
          <p:cNvPr id="3" name="Content Placeholder 2"/>
          <p:cNvSpPr>
            <a:spLocks noGrp="1"/>
          </p:cNvSpPr>
          <p:nvPr>
            <p:ph idx="1"/>
          </p:nvPr>
        </p:nvSpPr>
        <p:spPr/>
        <p:txBody>
          <a:bodyPr/>
          <a:lstStyle/>
          <a:p>
            <a:r>
              <a:rPr lang="en-US" dirty="0" smtClean="0"/>
              <a:t>Similes: Good, Well</a:t>
            </a:r>
          </a:p>
          <a:p>
            <a:r>
              <a:rPr lang="en-US" dirty="0" smtClean="0"/>
              <a:t>Metaphor: Tis better to rule in hell, then it is to serve in</a:t>
            </a:r>
          </a:p>
          <a:p>
            <a:pPr>
              <a:buNone/>
            </a:pPr>
            <a:r>
              <a:rPr lang="en-US" dirty="0" smtClean="0"/>
              <a:t>Heaven.</a:t>
            </a:r>
          </a:p>
          <a:p>
            <a:pPr>
              <a:buFont typeface="Arial"/>
              <a:buChar char="•"/>
            </a:pPr>
            <a:r>
              <a:rPr lang="en-US" dirty="0" smtClean="0"/>
              <a:t>Oxymoron: Simile, Antonym.</a:t>
            </a:r>
          </a:p>
          <a:p>
            <a:pPr>
              <a:buFont typeface="Arial"/>
              <a:buChar char="•"/>
            </a:pPr>
            <a:r>
              <a:rPr lang="en-US" dirty="0" smtClean="0"/>
              <a:t>Personification: He was the personification of evil.</a:t>
            </a:r>
          </a:p>
          <a:p>
            <a:pPr>
              <a:buFont typeface="Arial"/>
              <a:buChar char="•"/>
            </a:pPr>
            <a:r>
              <a:rPr lang="en-US" dirty="0" smtClean="0"/>
              <a:t>Hyperbole: He is the best painter alive!</a:t>
            </a:r>
          </a:p>
          <a:p>
            <a:pPr>
              <a:buFont typeface="Arial"/>
              <a:buChar char="•"/>
            </a:pPr>
            <a:r>
              <a:rPr lang="en-US" dirty="0" smtClean="0"/>
              <a:t>Imagery: His skin had a deathly cold to it.</a:t>
            </a:r>
          </a:p>
          <a:p>
            <a:pPr>
              <a:buFont typeface="Arial"/>
              <a:buChar char="•"/>
            </a:pPr>
            <a:endParaRPr lang="en-US" dirty="0"/>
          </a:p>
        </p:txBody>
      </p:sp>
    </p:spTree>
    <p:extLst>
      <p:ext uri="{BB962C8B-B14F-4D97-AF65-F5344CB8AC3E}">
        <p14:creationId xmlns:p14="http://schemas.microsoft.com/office/powerpoint/2010/main" val="19042766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7056"/>
          </a:xfrm>
        </p:spPr>
        <p:txBody>
          <a:bodyPr/>
          <a:lstStyle/>
          <a:p>
            <a:r>
              <a:rPr lang="en-US" dirty="0" smtClean="0"/>
              <a:t>Wilfred Owen</a:t>
            </a:r>
            <a:endParaRPr lang="en-US" dirty="0"/>
          </a:p>
        </p:txBody>
      </p:sp>
      <p:sp>
        <p:nvSpPr>
          <p:cNvPr id="3" name="Content Placeholder 2"/>
          <p:cNvSpPr>
            <a:spLocks noGrp="1"/>
          </p:cNvSpPr>
          <p:nvPr>
            <p:ph idx="1"/>
          </p:nvPr>
        </p:nvSpPr>
        <p:spPr>
          <a:xfrm>
            <a:off x="838200" y="1016000"/>
            <a:ext cx="10515600" cy="5160963"/>
          </a:xfrm>
        </p:spPr>
        <p:txBody>
          <a:bodyPr>
            <a:normAutofit fontScale="92500" lnSpcReduction="20000"/>
          </a:bodyPr>
          <a:lstStyle/>
          <a:p>
            <a:pPr>
              <a:buNone/>
            </a:pPr>
            <a:r>
              <a:rPr lang="en-US" dirty="0" smtClean="0"/>
              <a:t>Wilfred Owen was a British and Welsh poet who served for the British during World War 1. His poems detailed the many pains and atrocities of the war and are considered by many to be some of the best poems of the war. Wilfred was born in Shropshire on the 18</a:t>
            </a:r>
            <a:r>
              <a:rPr lang="en-US" baseline="30000" dirty="0" smtClean="0"/>
              <a:t>th</a:t>
            </a:r>
            <a:r>
              <a:rPr lang="en-US" dirty="0" smtClean="0"/>
              <a:t> of March 1893. He is the oldest of four children, all of which were raised as Anglican of the evangelical school. He discovered his knack for poetry in 1903 while on vacation in Cheshire. When the war started he wasn’t quick to enlist but eventually he did on the 21</a:t>
            </a:r>
            <a:r>
              <a:rPr lang="en-US" baseline="30000" dirty="0" smtClean="0"/>
              <a:t>st</a:t>
            </a:r>
            <a:r>
              <a:rPr lang="en-US" dirty="0" smtClean="0"/>
              <a:t> of October 1915. He trained for seven months then on June 4</a:t>
            </a:r>
            <a:r>
              <a:rPr lang="en-US" baseline="30000" dirty="0" smtClean="0"/>
              <a:t>th</a:t>
            </a:r>
            <a:r>
              <a:rPr lang="en-US" dirty="0" smtClean="0"/>
              <a:t> 1916 he was assigned to the Manchester Regiment. During his service he fell into a shell hole,</a:t>
            </a:r>
          </a:p>
          <a:p>
            <a:pPr>
              <a:buNone/>
            </a:pPr>
            <a:r>
              <a:rPr lang="en-US" dirty="0" smtClean="0"/>
              <a:t>   While in hospital he was diagnosed with Shell shock and sent to hospital. During this time he met fellow war poet Siegfried Sassoon. An experience which would change his life. He began studying under Siegfried and composed some of his greatest poems during this time. Then at the very end of August 1918 Owen returned to the front line. However when leading a charge on enemy encampments he was shot and killed. Much of his work was published post mortem.</a:t>
            </a:r>
          </a:p>
        </p:txBody>
      </p:sp>
    </p:spTree>
    <p:extLst>
      <p:ext uri="{BB962C8B-B14F-4D97-AF65-F5344CB8AC3E}">
        <p14:creationId xmlns:p14="http://schemas.microsoft.com/office/powerpoint/2010/main" val="6670010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4790"/>
          </a:xfrm>
        </p:spPr>
        <p:txBody>
          <a:bodyPr/>
          <a:lstStyle/>
          <a:p>
            <a:r>
              <a:rPr lang="en-US" dirty="0" smtClean="0"/>
              <a:t>Dulce et Decorum est.</a:t>
            </a:r>
            <a:endParaRPr lang="en-US" dirty="0"/>
          </a:p>
        </p:txBody>
      </p:sp>
      <p:sp>
        <p:nvSpPr>
          <p:cNvPr id="3" name="Content Placeholder 2"/>
          <p:cNvSpPr>
            <a:spLocks noGrp="1"/>
          </p:cNvSpPr>
          <p:nvPr>
            <p:ph idx="1"/>
          </p:nvPr>
        </p:nvSpPr>
        <p:spPr/>
        <p:txBody>
          <a:bodyPr>
            <a:normAutofit lnSpcReduction="10000"/>
          </a:bodyPr>
          <a:lstStyle/>
          <a:p>
            <a:r>
              <a:rPr lang="en-US" dirty="0" smtClean="0"/>
              <a:t>How sweet and honorable it is to die for one’s country:</a:t>
            </a:r>
          </a:p>
          <a:p>
            <a:pPr>
              <a:buNone/>
            </a:pPr>
            <a:r>
              <a:rPr lang="en-US" dirty="0" smtClean="0"/>
              <a:t>   Death pursues the man who flees,</a:t>
            </a:r>
          </a:p>
          <a:p>
            <a:pPr>
              <a:buNone/>
            </a:pPr>
            <a:r>
              <a:rPr lang="en-US" dirty="0" smtClean="0"/>
              <a:t>   spares not the hamstring or cowardly backs</a:t>
            </a:r>
          </a:p>
          <a:p>
            <a:pPr>
              <a:buNone/>
            </a:pPr>
            <a:r>
              <a:rPr lang="en-US" dirty="0" smtClean="0"/>
              <a:t>   of battle-shy youths.</a:t>
            </a:r>
          </a:p>
          <a:p>
            <a:pPr>
              <a:buFont typeface="Arial"/>
              <a:buChar char="•"/>
            </a:pPr>
            <a:r>
              <a:rPr lang="en-US" dirty="0" smtClean="0"/>
              <a:t>I really enjoy this poem because while it is short,</a:t>
            </a:r>
          </a:p>
          <a:p>
            <a:pPr>
              <a:buNone/>
            </a:pPr>
            <a:r>
              <a:rPr lang="en-US" dirty="0" smtClean="0"/>
              <a:t>It really conveys a message about the war and how</a:t>
            </a:r>
          </a:p>
          <a:p>
            <a:pPr>
              <a:buNone/>
            </a:pPr>
            <a:r>
              <a:rPr lang="en-US" dirty="0" smtClean="0"/>
              <a:t>People involved in it felt. I believe he is criticizing the</a:t>
            </a:r>
          </a:p>
          <a:p>
            <a:pPr>
              <a:buNone/>
            </a:pPr>
            <a:r>
              <a:rPr lang="en-US" dirty="0" smtClean="0"/>
              <a:t>War but also there's a bitter undertone to revel</a:t>
            </a:r>
          </a:p>
          <a:p>
            <a:pPr>
              <a:buNone/>
            </a:pPr>
            <a:r>
              <a:rPr lang="en-US" dirty="0" smtClean="0"/>
              <a:t>His resentment of his fellow troops.</a:t>
            </a:r>
          </a:p>
        </p:txBody>
      </p:sp>
    </p:spTree>
    <p:extLst>
      <p:ext uri="{BB962C8B-B14F-4D97-AF65-F5344CB8AC3E}">
        <p14:creationId xmlns:p14="http://schemas.microsoft.com/office/powerpoint/2010/main" val="33656309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5396" y="365125"/>
            <a:ext cx="8528404" cy="1325563"/>
          </a:xfrm>
        </p:spPr>
        <p:txBody>
          <a:bodyPr/>
          <a:lstStyle/>
          <a:p>
            <a:r>
              <a:rPr lang="en-US" dirty="0" smtClean="0"/>
              <a:t>Wilford Owen</a:t>
            </a:r>
            <a:endParaRPr lang="en-US" dirty="0"/>
          </a:p>
        </p:txBody>
      </p:sp>
      <p:pic>
        <p:nvPicPr>
          <p:cNvPr id="4" name="Content Placeholder 3" descr="Wilfred_Owen_plate_from_Poems_(1920).jpg"/>
          <p:cNvPicPr>
            <a:picLocks noGrp="1" noChangeAspect="1"/>
          </p:cNvPicPr>
          <p:nvPr>
            <p:ph idx="1"/>
          </p:nvPr>
        </p:nvPicPr>
        <p:blipFill>
          <a:blip r:embed="rId2"/>
          <a:srcRect l="-118650" r="-118650"/>
          <a:stretch>
            <a:fillRect/>
          </a:stretch>
        </p:blipFill>
        <p:spPr>
          <a:xfrm>
            <a:off x="-560693" y="1807221"/>
            <a:ext cx="10515600" cy="4351338"/>
          </a:xfrm>
        </p:spPr>
      </p:pic>
    </p:spTree>
    <p:extLst>
      <p:ext uri="{BB962C8B-B14F-4D97-AF65-F5344CB8AC3E}">
        <p14:creationId xmlns:p14="http://schemas.microsoft.com/office/powerpoint/2010/main" val="1116108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Demolition (Haiku)</a:t>
            </a:r>
            <a:endParaRPr lang="en-US" dirty="0"/>
          </a:p>
        </p:txBody>
      </p:sp>
      <p:sp>
        <p:nvSpPr>
          <p:cNvPr id="3" name="Content Placeholder 2"/>
          <p:cNvSpPr>
            <a:spLocks noGrp="1"/>
          </p:cNvSpPr>
          <p:nvPr>
            <p:ph idx="1"/>
          </p:nvPr>
        </p:nvSpPr>
        <p:spPr/>
        <p:txBody>
          <a:bodyPr/>
          <a:lstStyle/>
          <a:p>
            <a:pPr>
              <a:buNone/>
            </a:pPr>
            <a:r>
              <a:rPr lang="en-US" dirty="0" smtClean="0"/>
              <a:t>Amidst the end war</a:t>
            </a:r>
          </a:p>
          <a:p>
            <a:pPr>
              <a:buNone/>
            </a:pPr>
            <a:r>
              <a:rPr lang="en-US" dirty="0" smtClean="0"/>
              <a:t>There is nothing left to see</a:t>
            </a:r>
          </a:p>
          <a:p>
            <a:pPr>
              <a:buNone/>
            </a:pPr>
            <a:r>
              <a:rPr lang="en-US" dirty="0" smtClean="0"/>
              <a:t>What was but now not.</a:t>
            </a:r>
            <a:endParaRPr lang="en-US" dirty="0"/>
          </a:p>
        </p:txBody>
      </p:sp>
    </p:spTree>
    <p:extLst>
      <p:ext uri="{BB962C8B-B14F-4D97-AF65-F5344CB8AC3E}">
        <p14:creationId xmlns:p14="http://schemas.microsoft.com/office/powerpoint/2010/main" val="29130071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Tale (Cinquain)</a:t>
            </a:r>
            <a:endParaRPr lang="en-US" dirty="0"/>
          </a:p>
        </p:txBody>
      </p:sp>
      <p:sp>
        <p:nvSpPr>
          <p:cNvPr id="3" name="Content Placeholder 2"/>
          <p:cNvSpPr>
            <a:spLocks noGrp="1"/>
          </p:cNvSpPr>
          <p:nvPr>
            <p:ph idx="1"/>
          </p:nvPr>
        </p:nvSpPr>
        <p:spPr/>
        <p:txBody>
          <a:bodyPr/>
          <a:lstStyle/>
          <a:p>
            <a:pPr>
              <a:buNone/>
            </a:pPr>
            <a:r>
              <a:rPr lang="en-US" dirty="0" smtClean="0"/>
              <a:t>Story</a:t>
            </a:r>
          </a:p>
          <a:p>
            <a:pPr>
              <a:buNone/>
            </a:pPr>
            <a:r>
              <a:rPr lang="en-US" dirty="0" smtClean="0"/>
              <a:t>Never Ending</a:t>
            </a:r>
          </a:p>
          <a:p>
            <a:pPr>
              <a:buNone/>
            </a:pPr>
            <a:r>
              <a:rPr lang="en-US" dirty="0" smtClean="0"/>
              <a:t>A Continuation</a:t>
            </a:r>
          </a:p>
          <a:p>
            <a:pPr>
              <a:buNone/>
            </a:pPr>
            <a:r>
              <a:rPr lang="en-US" dirty="0" smtClean="0"/>
              <a:t>Of a endless saga of life</a:t>
            </a:r>
          </a:p>
          <a:p>
            <a:pPr>
              <a:buNone/>
            </a:pPr>
            <a:r>
              <a:rPr lang="en-US" dirty="0" smtClean="0"/>
              <a:t>Story</a:t>
            </a:r>
          </a:p>
          <a:p>
            <a:pPr>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Glass (Tanka)</a:t>
            </a:r>
            <a:endParaRPr lang="en-US" dirty="0"/>
          </a:p>
        </p:txBody>
      </p:sp>
      <p:sp>
        <p:nvSpPr>
          <p:cNvPr id="3" name="Content Placeholder 2"/>
          <p:cNvSpPr>
            <a:spLocks noGrp="1"/>
          </p:cNvSpPr>
          <p:nvPr>
            <p:ph idx="1"/>
          </p:nvPr>
        </p:nvSpPr>
        <p:spPr/>
        <p:txBody>
          <a:bodyPr/>
          <a:lstStyle/>
          <a:p>
            <a:pPr>
              <a:buNone/>
            </a:pPr>
            <a:r>
              <a:rPr lang="en-US" dirty="0" smtClean="0"/>
              <a:t>In the darkest hour</a:t>
            </a:r>
          </a:p>
          <a:p>
            <a:pPr>
              <a:buNone/>
            </a:pPr>
            <a:r>
              <a:rPr lang="en-US" dirty="0" smtClean="0"/>
              <a:t>Nobody would look at me</a:t>
            </a:r>
          </a:p>
          <a:p>
            <a:pPr>
              <a:buNone/>
            </a:pPr>
            <a:r>
              <a:rPr lang="en-US" dirty="0" smtClean="0"/>
              <a:t>As if I'm see threw</a:t>
            </a:r>
          </a:p>
          <a:p>
            <a:pPr>
              <a:buNone/>
            </a:pPr>
            <a:r>
              <a:rPr lang="en-US" dirty="0" smtClean="0"/>
              <a:t>The transparency of man</a:t>
            </a:r>
          </a:p>
          <a:p>
            <a:pPr>
              <a:buNone/>
            </a:pPr>
            <a:r>
              <a:rPr lang="en-US" dirty="0" smtClean="0"/>
              <a:t>Is not for a man to see.</a:t>
            </a:r>
          </a:p>
          <a:p>
            <a:pPr>
              <a:buNone/>
            </a:pP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652</Words>
  <Application>Microsoft Macintosh PowerPoint</Application>
  <PresentationFormat>Custom</PresentationFormat>
  <Paragraphs>67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The Art of Word</vt:lpstr>
      <vt:lpstr>Literary Devices and Figurative Language</vt:lpstr>
      <vt:lpstr>Literary Devices and Figurative Language P.2</vt:lpstr>
      <vt:lpstr>Wilfred Owen</vt:lpstr>
      <vt:lpstr>Dulce et Decorum est.</vt:lpstr>
      <vt:lpstr>Wilford Owen</vt:lpstr>
      <vt:lpstr>Demolition (Haiku)</vt:lpstr>
      <vt:lpstr>Tale (Cinquain)</vt:lpstr>
      <vt:lpstr>Glass (Tanka)</vt:lpstr>
      <vt:lpstr>Spiral (Limerick)</vt:lpstr>
      <vt:lpstr>Legislation (Blackout)</vt:lpstr>
      <vt:lpstr>Evaluation</vt:lpstr>
    </vt:vector>
  </TitlesOfParts>
  <Company>Vancouver School Board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c:title>
  <dc:creator>thomas howell</dc:creator>
  <cp:lastModifiedBy>Thomas Howell</cp:lastModifiedBy>
  <cp:revision>9</cp:revision>
  <dcterms:created xsi:type="dcterms:W3CDTF">2014-02-26T23:27:00Z</dcterms:created>
  <dcterms:modified xsi:type="dcterms:W3CDTF">2014-07-03T04:13:14Z</dcterms:modified>
</cp:coreProperties>
</file>