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3"/>
  </p:normalViewPr>
  <p:slideViewPr>
    <p:cSldViewPr snapToGrid="0">
      <p:cViewPr>
        <p:scale>
          <a:sx n="93" d="100"/>
          <a:sy n="93" d="100"/>
        </p:scale>
        <p:origin x="132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1D5FA-1A70-4B39-A86E-E47B38B3A4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B554EB-5263-49A3-AB9C-A261E45ECE03}">
      <dgm:prSet/>
      <dgm:spPr/>
      <dgm:t>
        <a:bodyPr/>
        <a:lstStyle/>
        <a:p>
          <a:r>
            <a:rPr lang="en-CA" b="0" i="0" dirty="0"/>
            <a:t>Designed to be used in both traditional classrooms and online learning</a:t>
          </a:r>
          <a:endParaRPr lang="en-US" dirty="0"/>
        </a:p>
      </dgm:t>
    </dgm:pt>
    <dgm:pt modelId="{0E283779-38C2-4F22-8697-3F9ED4DE54CD}" type="parTrans" cxnId="{508DAB8A-6C35-432B-866F-6A75075B03C3}">
      <dgm:prSet/>
      <dgm:spPr/>
      <dgm:t>
        <a:bodyPr/>
        <a:lstStyle/>
        <a:p>
          <a:endParaRPr lang="en-US"/>
        </a:p>
      </dgm:t>
    </dgm:pt>
    <dgm:pt modelId="{F2BCCCFF-969E-4D92-899B-5D00471E254E}" type="sibTrans" cxnId="{508DAB8A-6C35-432B-866F-6A75075B03C3}">
      <dgm:prSet/>
      <dgm:spPr/>
      <dgm:t>
        <a:bodyPr/>
        <a:lstStyle/>
        <a:p>
          <a:endParaRPr lang="en-US"/>
        </a:p>
      </dgm:t>
    </dgm:pt>
    <dgm:pt modelId="{31A7D6A1-5DA9-4763-AD83-BF8D537D28FD}">
      <dgm:prSet/>
      <dgm:spPr/>
      <dgm:t>
        <a:bodyPr/>
        <a:lstStyle/>
        <a:p>
          <a:r>
            <a:rPr lang="en-CA"/>
            <a:t>Can also be used by therapists to support children in social-emotional learning </a:t>
          </a:r>
          <a:endParaRPr lang="en-US"/>
        </a:p>
      </dgm:t>
    </dgm:pt>
    <dgm:pt modelId="{04C382BF-39E0-4E3F-86E6-912140A264FC}" type="parTrans" cxnId="{AA6AE366-3C3C-4FDA-A09D-069BA66A241D}">
      <dgm:prSet/>
      <dgm:spPr/>
      <dgm:t>
        <a:bodyPr/>
        <a:lstStyle/>
        <a:p>
          <a:endParaRPr lang="en-US"/>
        </a:p>
      </dgm:t>
    </dgm:pt>
    <dgm:pt modelId="{48355716-7E4A-4439-9C0E-69B0936765BD}" type="sibTrans" cxnId="{AA6AE366-3C3C-4FDA-A09D-069BA66A241D}">
      <dgm:prSet/>
      <dgm:spPr/>
      <dgm:t>
        <a:bodyPr/>
        <a:lstStyle/>
        <a:p>
          <a:endParaRPr lang="en-US"/>
        </a:p>
      </dgm:t>
    </dgm:pt>
    <dgm:pt modelId="{EA649340-D0EF-4BDD-88DA-31254832DAB3}">
      <dgm:prSet/>
      <dgm:spPr/>
      <dgm:t>
        <a:bodyPr/>
        <a:lstStyle/>
        <a:p>
          <a:r>
            <a:rPr lang="en-CA" b="0" i="0"/>
            <a:t>Integrates Khanmigo to provide a personalized AI tutor for each student</a:t>
          </a:r>
          <a:endParaRPr lang="en-US"/>
        </a:p>
      </dgm:t>
    </dgm:pt>
    <dgm:pt modelId="{562C4672-098C-4F12-BC84-F600EE3089D4}" type="parTrans" cxnId="{D119E6CD-644C-4D35-86CC-1C3E431E61AA}">
      <dgm:prSet/>
      <dgm:spPr/>
      <dgm:t>
        <a:bodyPr/>
        <a:lstStyle/>
        <a:p>
          <a:endParaRPr lang="en-US"/>
        </a:p>
      </dgm:t>
    </dgm:pt>
    <dgm:pt modelId="{2476B1D6-FE22-4688-AEDB-B360D5599BF8}" type="sibTrans" cxnId="{D119E6CD-644C-4D35-86CC-1C3E431E61AA}">
      <dgm:prSet/>
      <dgm:spPr/>
      <dgm:t>
        <a:bodyPr/>
        <a:lstStyle/>
        <a:p>
          <a:endParaRPr lang="en-US"/>
        </a:p>
      </dgm:t>
    </dgm:pt>
    <dgm:pt modelId="{5D0BAD73-2811-48A5-9039-1086DE628573}">
      <dgm:prSet/>
      <dgm:spPr/>
      <dgm:t>
        <a:bodyPr/>
        <a:lstStyle/>
        <a:p>
          <a:r>
            <a:rPr lang="en-CA" b="0" i="0"/>
            <a:t>Provides in-depth data on student performance and emotional well-being</a:t>
          </a:r>
          <a:endParaRPr lang="en-US"/>
        </a:p>
      </dgm:t>
    </dgm:pt>
    <dgm:pt modelId="{B2FC6598-5C8D-4296-86E2-0A7875B813DC}" type="parTrans" cxnId="{59D2C97E-3DB1-4DC1-AAC1-44C4EEEAB4FC}">
      <dgm:prSet/>
      <dgm:spPr/>
      <dgm:t>
        <a:bodyPr/>
        <a:lstStyle/>
        <a:p>
          <a:endParaRPr lang="en-US"/>
        </a:p>
      </dgm:t>
    </dgm:pt>
    <dgm:pt modelId="{D34E6B7D-AE99-4AC6-BED6-628E6ACA1335}" type="sibTrans" cxnId="{59D2C97E-3DB1-4DC1-AAC1-44C4EEEAB4FC}">
      <dgm:prSet/>
      <dgm:spPr/>
      <dgm:t>
        <a:bodyPr/>
        <a:lstStyle/>
        <a:p>
          <a:endParaRPr lang="en-US"/>
        </a:p>
      </dgm:t>
    </dgm:pt>
    <dgm:pt modelId="{20C5E8A9-B1BA-A84B-95C2-348BD8FAA4D2}" type="pres">
      <dgm:prSet presAssocID="{07A1D5FA-1A70-4B39-A86E-E47B38B3A42A}" presName="vert0" presStyleCnt="0">
        <dgm:presLayoutVars>
          <dgm:dir/>
          <dgm:animOne val="branch"/>
          <dgm:animLvl val="lvl"/>
        </dgm:presLayoutVars>
      </dgm:prSet>
      <dgm:spPr/>
    </dgm:pt>
    <dgm:pt modelId="{D4582BBD-77B4-F042-ACCC-DC7F44D358A6}" type="pres">
      <dgm:prSet presAssocID="{F0B554EB-5263-49A3-AB9C-A261E45ECE03}" presName="thickLine" presStyleLbl="alignNode1" presStyleIdx="0" presStyleCnt="4"/>
      <dgm:spPr/>
    </dgm:pt>
    <dgm:pt modelId="{A6E7E2AE-2EB7-904D-A925-C19A9288245C}" type="pres">
      <dgm:prSet presAssocID="{F0B554EB-5263-49A3-AB9C-A261E45ECE03}" presName="horz1" presStyleCnt="0"/>
      <dgm:spPr/>
    </dgm:pt>
    <dgm:pt modelId="{958C27A7-28D8-7645-B663-6F1C4D330506}" type="pres">
      <dgm:prSet presAssocID="{F0B554EB-5263-49A3-AB9C-A261E45ECE03}" presName="tx1" presStyleLbl="revTx" presStyleIdx="0" presStyleCnt="4"/>
      <dgm:spPr/>
    </dgm:pt>
    <dgm:pt modelId="{4A27186B-42BA-CF4B-BAB2-F5BA6AE18D9C}" type="pres">
      <dgm:prSet presAssocID="{F0B554EB-5263-49A3-AB9C-A261E45ECE03}" presName="vert1" presStyleCnt="0"/>
      <dgm:spPr/>
    </dgm:pt>
    <dgm:pt modelId="{3383BA5F-ACC2-754A-AC20-9871CD06DFB1}" type="pres">
      <dgm:prSet presAssocID="{31A7D6A1-5DA9-4763-AD83-BF8D537D28FD}" presName="thickLine" presStyleLbl="alignNode1" presStyleIdx="1" presStyleCnt="4"/>
      <dgm:spPr/>
    </dgm:pt>
    <dgm:pt modelId="{28F439CF-8979-554E-A8FE-C801F2C50FF3}" type="pres">
      <dgm:prSet presAssocID="{31A7D6A1-5DA9-4763-AD83-BF8D537D28FD}" presName="horz1" presStyleCnt="0"/>
      <dgm:spPr/>
    </dgm:pt>
    <dgm:pt modelId="{47D03D12-E0BE-9F43-AEEA-2070306A5ABC}" type="pres">
      <dgm:prSet presAssocID="{31A7D6A1-5DA9-4763-AD83-BF8D537D28FD}" presName="tx1" presStyleLbl="revTx" presStyleIdx="1" presStyleCnt="4"/>
      <dgm:spPr/>
    </dgm:pt>
    <dgm:pt modelId="{8A200D34-3A81-B546-BB69-B0DE2803C6F3}" type="pres">
      <dgm:prSet presAssocID="{31A7D6A1-5DA9-4763-AD83-BF8D537D28FD}" presName="vert1" presStyleCnt="0"/>
      <dgm:spPr/>
    </dgm:pt>
    <dgm:pt modelId="{AD364907-BCFA-1246-BBD9-D4EBC1B7281A}" type="pres">
      <dgm:prSet presAssocID="{EA649340-D0EF-4BDD-88DA-31254832DAB3}" presName="thickLine" presStyleLbl="alignNode1" presStyleIdx="2" presStyleCnt="4"/>
      <dgm:spPr/>
    </dgm:pt>
    <dgm:pt modelId="{86653F82-91EA-D844-B764-DE90AF2F328F}" type="pres">
      <dgm:prSet presAssocID="{EA649340-D0EF-4BDD-88DA-31254832DAB3}" presName="horz1" presStyleCnt="0"/>
      <dgm:spPr/>
    </dgm:pt>
    <dgm:pt modelId="{01F439B7-4F61-AC44-B851-40BDF300DDF3}" type="pres">
      <dgm:prSet presAssocID="{EA649340-D0EF-4BDD-88DA-31254832DAB3}" presName="tx1" presStyleLbl="revTx" presStyleIdx="2" presStyleCnt="4"/>
      <dgm:spPr/>
    </dgm:pt>
    <dgm:pt modelId="{08F2C494-6CBF-0E49-803A-F2DDE9E0EDE1}" type="pres">
      <dgm:prSet presAssocID="{EA649340-D0EF-4BDD-88DA-31254832DAB3}" presName="vert1" presStyleCnt="0"/>
      <dgm:spPr/>
    </dgm:pt>
    <dgm:pt modelId="{43BA3143-A019-FF4A-98C3-D22EC44AA196}" type="pres">
      <dgm:prSet presAssocID="{5D0BAD73-2811-48A5-9039-1086DE628573}" presName="thickLine" presStyleLbl="alignNode1" presStyleIdx="3" presStyleCnt="4"/>
      <dgm:spPr/>
    </dgm:pt>
    <dgm:pt modelId="{6F01B3ED-7165-2945-B445-2AB91C77BF0B}" type="pres">
      <dgm:prSet presAssocID="{5D0BAD73-2811-48A5-9039-1086DE628573}" presName="horz1" presStyleCnt="0"/>
      <dgm:spPr/>
    </dgm:pt>
    <dgm:pt modelId="{740197D5-35D0-0442-BAA9-01D4D8F0A147}" type="pres">
      <dgm:prSet presAssocID="{5D0BAD73-2811-48A5-9039-1086DE628573}" presName="tx1" presStyleLbl="revTx" presStyleIdx="3" presStyleCnt="4"/>
      <dgm:spPr/>
    </dgm:pt>
    <dgm:pt modelId="{8F270E83-22A3-5844-85B8-4523CF51E163}" type="pres">
      <dgm:prSet presAssocID="{5D0BAD73-2811-48A5-9039-1086DE628573}" presName="vert1" presStyleCnt="0"/>
      <dgm:spPr/>
    </dgm:pt>
  </dgm:ptLst>
  <dgm:cxnLst>
    <dgm:cxn modelId="{48194306-84B3-AC46-A82A-428A321461D4}" type="presOf" srcId="{EA649340-D0EF-4BDD-88DA-31254832DAB3}" destId="{01F439B7-4F61-AC44-B851-40BDF300DDF3}" srcOrd="0" destOrd="0" presId="urn:microsoft.com/office/officeart/2008/layout/LinedList"/>
    <dgm:cxn modelId="{E0E4EE3F-06A2-BA48-80A9-221521D5E8D4}" type="presOf" srcId="{31A7D6A1-5DA9-4763-AD83-BF8D537D28FD}" destId="{47D03D12-E0BE-9F43-AEEA-2070306A5ABC}" srcOrd="0" destOrd="0" presId="urn:microsoft.com/office/officeart/2008/layout/LinedList"/>
    <dgm:cxn modelId="{AA6AE366-3C3C-4FDA-A09D-069BA66A241D}" srcId="{07A1D5FA-1A70-4B39-A86E-E47B38B3A42A}" destId="{31A7D6A1-5DA9-4763-AD83-BF8D537D28FD}" srcOrd="1" destOrd="0" parTransId="{04C382BF-39E0-4E3F-86E6-912140A264FC}" sibTransId="{48355716-7E4A-4439-9C0E-69B0936765BD}"/>
    <dgm:cxn modelId="{59D2C97E-3DB1-4DC1-AAC1-44C4EEEAB4FC}" srcId="{07A1D5FA-1A70-4B39-A86E-E47B38B3A42A}" destId="{5D0BAD73-2811-48A5-9039-1086DE628573}" srcOrd="3" destOrd="0" parTransId="{B2FC6598-5C8D-4296-86E2-0A7875B813DC}" sibTransId="{D34E6B7D-AE99-4AC6-BED6-628E6ACA1335}"/>
    <dgm:cxn modelId="{508DAB8A-6C35-432B-866F-6A75075B03C3}" srcId="{07A1D5FA-1A70-4B39-A86E-E47B38B3A42A}" destId="{F0B554EB-5263-49A3-AB9C-A261E45ECE03}" srcOrd="0" destOrd="0" parTransId="{0E283779-38C2-4F22-8697-3F9ED4DE54CD}" sibTransId="{F2BCCCFF-969E-4D92-899B-5D00471E254E}"/>
    <dgm:cxn modelId="{94BA60BE-1B48-834D-9970-5D6D7135CE51}" type="presOf" srcId="{F0B554EB-5263-49A3-AB9C-A261E45ECE03}" destId="{958C27A7-28D8-7645-B663-6F1C4D330506}" srcOrd="0" destOrd="0" presId="urn:microsoft.com/office/officeart/2008/layout/LinedList"/>
    <dgm:cxn modelId="{D119E6CD-644C-4D35-86CC-1C3E431E61AA}" srcId="{07A1D5FA-1A70-4B39-A86E-E47B38B3A42A}" destId="{EA649340-D0EF-4BDD-88DA-31254832DAB3}" srcOrd="2" destOrd="0" parTransId="{562C4672-098C-4F12-BC84-F600EE3089D4}" sibTransId="{2476B1D6-FE22-4688-AEDB-B360D5599BF8}"/>
    <dgm:cxn modelId="{14E0D8DC-E265-9649-B083-6D8A8D344C39}" type="presOf" srcId="{07A1D5FA-1A70-4B39-A86E-E47B38B3A42A}" destId="{20C5E8A9-B1BA-A84B-95C2-348BD8FAA4D2}" srcOrd="0" destOrd="0" presId="urn:microsoft.com/office/officeart/2008/layout/LinedList"/>
    <dgm:cxn modelId="{4A9A8BFC-973F-4D43-BE59-F1C7E560E585}" type="presOf" srcId="{5D0BAD73-2811-48A5-9039-1086DE628573}" destId="{740197D5-35D0-0442-BAA9-01D4D8F0A147}" srcOrd="0" destOrd="0" presId="urn:microsoft.com/office/officeart/2008/layout/LinedList"/>
    <dgm:cxn modelId="{61C3E5A2-58B8-804B-A9DD-32C5B7A01803}" type="presParOf" srcId="{20C5E8A9-B1BA-A84B-95C2-348BD8FAA4D2}" destId="{D4582BBD-77B4-F042-ACCC-DC7F44D358A6}" srcOrd="0" destOrd="0" presId="urn:microsoft.com/office/officeart/2008/layout/LinedList"/>
    <dgm:cxn modelId="{9DB13EA8-E781-6849-AD6E-A6C2D0A99D50}" type="presParOf" srcId="{20C5E8A9-B1BA-A84B-95C2-348BD8FAA4D2}" destId="{A6E7E2AE-2EB7-904D-A925-C19A9288245C}" srcOrd="1" destOrd="0" presId="urn:microsoft.com/office/officeart/2008/layout/LinedList"/>
    <dgm:cxn modelId="{9F884FE6-0853-A641-B3C8-D3238980FCEE}" type="presParOf" srcId="{A6E7E2AE-2EB7-904D-A925-C19A9288245C}" destId="{958C27A7-28D8-7645-B663-6F1C4D330506}" srcOrd="0" destOrd="0" presId="urn:microsoft.com/office/officeart/2008/layout/LinedList"/>
    <dgm:cxn modelId="{61828D21-443D-1145-9629-A46599B4EDA8}" type="presParOf" srcId="{A6E7E2AE-2EB7-904D-A925-C19A9288245C}" destId="{4A27186B-42BA-CF4B-BAB2-F5BA6AE18D9C}" srcOrd="1" destOrd="0" presId="urn:microsoft.com/office/officeart/2008/layout/LinedList"/>
    <dgm:cxn modelId="{183A22CB-4EC1-9940-9175-A9AEF6118A0B}" type="presParOf" srcId="{20C5E8A9-B1BA-A84B-95C2-348BD8FAA4D2}" destId="{3383BA5F-ACC2-754A-AC20-9871CD06DFB1}" srcOrd="2" destOrd="0" presId="urn:microsoft.com/office/officeart/2008/layout/LinedList"/>
    <dgm:cxn modelId="{674E6629-9EA3-ED46-A0A5-650D59B5B203}" type="presParOf" srcId="{20C5E8A9-B1BA-A84B-95C2-348BD8FAA4D2}" destId="{28F439CF-8979-554E-A8FE-C801F2C50FF3}" srcOrd="3" destOrd="0" presId="urn:microsoft.com/office/officeart/2008/layout/LinedList"/>
    <dgm:cxn modelId="{0AFF472E-D16F-244D-9CA7-C09D833064A1}" type="presParOf" srcId="{28F439CF-8979-554E-A8FE-C801F2C50FF3}" destId="{47D03D12-E0BE-9F43-AEEA-2070306A5ABC}" srcOrd="0" destOrd="0" presId="urn:microsoft.com/office/officeart/2008/layout/LinedList"/>
    <dgm:cxn modelId="{864D516C-C378-0C42-A5A4-59268876705D}" type="presParOf" srcId="{28F439CF-8979-554E-A8FE-C801F2C50FF3}" destId="{8A200D34-3A81-B546-BB69-B0DE2803C6F3}" srcOrd="1" destOrd="0" presId="urn:microsoft.com/office/officeart/2008/layout/LinedList"/>
    <dgm:cxn modelId="{A1AA848D-50B7-B54A-BABC-417A45679AEC}" type="presParOf" srcId="{20C5E8A9-B1BA-A84B-95C2-348BD8FAA4D2}" destId="{AD364907-BCFA-1246-BBD9-D4EBC1B7281A}" srcOrd="4" destOrd="0" presId="urn:microsoft.com/office/officeart/2008/layout/LinedList"/>
    <dgm:cxn modelId="{83E4C94D-2FFA-5E45-ABBD-2728A4D152A1}" type="presParOf" srcId="{20C5E8A9-B1BA-A84B-95C2-348BD8FAA4D2}" destId="{86653F82-91EA-D844-B764-DE90AF2F328F}" srcOrd="5" destOrd="0" presId="urn:microsoft.com/office/officeart/2008/layout/LinedList"/>
    <dgm:cxn modelId="{8D789192-A5E7-2E4C-AC11-F65755941434}" type="presParOf" srcId="{86653F82-91EA-D844-B764-DE90AF2F328F}" destId="{01F439B7-4F61-AC44-B851-40BDF300DDF3}" srcOrd="0" destOrd="0" presId="urn:microsoft.com/office/officeart/2008/layout/LinedList"/>
    <dgm:cxn modelId="{9072FA0F-61DA-414E-9A19-5579BA8A8365}" type="presParOf" srcId="{86653F82-91EA-D844-B764-DE90AF2F328F}" destId="{08F2C494-6CBF-0E49-803A-F2DDE9E0EDE1}" srcOrd="1" destOrd="0" presId="urn:microsoft.com/office/officeart/2008/layout/LinedList"/>
    <dgm:cxn modelId="{34C623E4-279B-D04A-B669-1E18A5DC9AA8}" type="presParOf" srcId="{20C5E8A9-B1BA-A84B-95C2-348BD8FAA4D2}" destId="{43BA3143-A019-FF4A-98C3-D22EC44AA196}" srcOrd="6" destOrd="0" presId="urn:microsoft.com/office/officeart/2008/layout/LinedList"/>
    <dgm:cxn modelId="{6F753BAD-2572-EC45-A058-6AA10A95646D}" type="presParOf" srcId="{20C5E8A9-B1BA-A84B-95C2-348BD8FAA4D2}" destId="{6F01B3ED-7165-2945-B445-2AB91C77BF0B}" srcOrd="7" destOrd="0" presId="urn:microsoft.com/office/officeart/2008/layout/LinedList"/>
    <dgm:cxn modelId="{33AA26FD-760D-C244-AF2D-70CF6D641DC1}" type="presParOf" srcId="{6F01B3ED-7165-2945-B445-2AB91C77BF0B}" destId="{740197D5-35D0-0442-BAA9-01D4D8F0A147}" srcOrd="0" destOrd="0" presId="urn:microsoft.com/office/officeart/2008/layout/LinedList"/>
    <dgm:cxn modelId="{0D691146-2CFA-814D-9C3F-33DFD89D0D65}" type="presParOf" srcId="{6F01B3ED-7165-2945-B445-2AB91C77BF0B}" destId="{8F270E83-22A3-5844-85B8-4523CF51E1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4A680-9C1A-402D-9693-2B9D965C90B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D5AF7-1A07-436E-9B85-827E56D2FBA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/>
            <a:t>🎯 Adaptive AI assistant</a:t>
          </a:r>
          <a:endParaRPr lang="en-US" dirty="0"/>
        </a:p>
      </dgm:t>
    </dgm:pt>
    <dgm:pt modelId="{1B9787BD-CB04-4308-BB81-238FFAB2BCBB}" type="parTrans" cxnId="{4EE776AB-0FEA-462F-86C9-3CDBE4842F74}">
      <dgm:prSet/>
      <dgm:spPr/>
      <dgm:t>
        <a:bodyPr/>
        <a:lstStyle/>
        <a:p>
          <a:endParaRPr lang="en-US"/>
        </a:p>
      </dgm:t>
    </dgm:pt>
    <dgm:pt modelId="{A19B3BF6-F807-480A-B04A-3A687FBD1595}" type="sibTrans" cxnId="{4EE776AB-0FEA-462F-86C9-3CDBE4842F74}">
      <dgm:prSet/>
      <dgm:spPr/>
      <dgm:t>
        <a:bodyPr/>
        <a:lstStyle/>
        <a:p>
          <a:endParaRPr lang="en-US"/>
        </a:p>
      </dgm:t>
    </dgm:pt>
    <dgm:pt modelId="{B664379D-97E7-4AFB-98E0-EF3C2A92B87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/>
            <a:t>📊 Real-time learner insights</a:t>
          </a:r>
          <a:endParaRPr lang="en-US"/>
        </a:p>
      </dgm:t>
    </dgm:pt>
    <dgm:pt modelId="{601CC416-B3EF-43C4-9DBB-1FB7D3858F83}" type="parTrans" cxnId="{9BF0CF4C-121B-443F-BF00-A086167F3316}">
      <dgm:prSet/>
      <dgm:spPr/>
      <dgm:t>
        <a:bodyPr/>
        <a:lstStyle/>
        <a:p>
          <a:endParaRPr lang="en-US"/>
        </a:p>
      </dgm:t>
    </dgm:pt>
    <dgm:pt modelId="{F3778036-6522-451F-9798-DF64447E57BE}" type="sibTrans" cxnId="{9BF0CF4C-121B-443F-BF00-A086167F3316}">
      <dgm:prSet/>
      <dgm:spPr/>
      <dgm:t>
        <a:bodyPr/>
        <a:lstStyle/>
        <a:p>
          <a:endParaRPr lang="en-US"/>
        </a:p>
      </dgm:t>
    </dgm:pt>
    <dgm:pt modelId="{2E87419D-30AD-4D02-BF74-76C7739D88F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/>
            <a:t>🔗 Seamless tool integration</a:t>
          </a:r>
          <a:endParaRPr lang="en-US"/>
        </a:p>
      </dgm:t>
    </dgm:pt>
    <dgm:pt modelId="{0C4599B2-B8D5-4915-8757-9CEF2BB97B59}" type="parTrans" cxnId="{CDB773F6-F68F-4F56-9432-31F72B62E784}">
      <dgm:prSet/>
      <dgm:spPr/>
      <dgm:t>
        <a:bodyPr/>
        <a:lstStyle/>
        <a:p>
          <a:endParaRPr lang="en-US"/>
        </a:p>
      </dgm:t>
    </dgm:pt>
    <dgm:pt modelId="{D0ECF7B1-06F8-4285-A58D-623A74361BFB}" type="sibTrans" cxnId="{CDB773F6-F68F-4F56-9432-31F72B62E784}">
      <dgm:prSet/>
      <dgm:spPr/>
      <dgm:t>
        <a:bodyPr/>
        <a:lstStyle/>
        <a:p>
          <a:endParaRPr lang="en-US"/>
        </a:p>
      </dgm:t>
    </dgm:pt>
    <dgm:pt modelId="{2781DF29-3548-4E88-A076-BF6B16CD8AF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/>
            <a:t>🔒 Privacy-first design</a:t>
          </a:r>
          <a:endParaRPr lang="en-US"/>
        </a:p>
      </dgm:t>
    </dgm:pt>
    <dgm:pt modelId="{88553E52-DCB0-474C-89F7-DB615B4D4C1C}" type="parTrans" cxnId="{B4C769BD-32E9-4790-B7B4-2C42530A1E2F}">
      <dgm:prSet/>
      <dgm:spPr/>
      <dgm:t>
        <a:bodyPr/>
        <a:lstStyle/>
        <a:p>
          <a:endParaRPr lang="en-US"/>
        </a:p>
      </dgm:t>
    </dgm:pt>
    <dgm:pt modelId="{7076513A-1620-4E43-8961-54254F5AA1B3}" type="sibTrans" cxnId="{B4C769BD-32E9-4790-B7B4-2C42530A1E2F}">
      <dgm:prSet/>
      <dgm:spPr/>
      <dgm:t>
        <a:bodyPr/>
        <a:lstStyle/>
        <a:p>
          <a:endParaRPr lang="en-US"/>
        </a:p>
      </dgm:t>
    </dgm:pt>
    <dgm:pt modelId="{53DD55DC-0469-4D21-A5FB-D95B36345CC3}" type="pres">
      <dgm:prSet presAssocID="{EC34A680-9C1A-402D-9693-2B9D965C90BB}" presName="root" presStyleCnt="0">
        <dgm:presLayoutVars>
          <dgm:dir/>
          <dgm:resizeHandles val="exact"/>
        </dgm:presLayoutVars>
      </dgm:prSet>
      <dgm:spPr/>
    </dgm:pt>
    <dgm:pt modelId="{4252BBD2-2B31-4694-9AB0-044B2F156E0B}" type="pres">
      <dgm:prSet presAssocID="{F9AD5AF7-1A07-436E-9B85-827E56D2FBA6}" presName="compNode" presStyleCnt="0"/>
      <dgm:spPr/>
    </dgm:pt>
    <dgm:pt modelId="{CBD42D44-E8F9-404D-A460-571AA25D0BB6}" type="pres">
      <dgm:prSet presAssocID="{F9AD5AF7-1A07-436E-9B85-827E56D2FBA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47EA3A1-AED2-4075-B415-6F1DEA49B2C0}" type="pres">
      <dgm:prSet presAssocID="{F9AD5AF7-1A07-436E-9B85-827E56D2FBA6}" presName="spaceRect" presStyleCnt="0"/>
      <dgm:spPr/>
    </dgm:pt>
    <dgm:pt modelId="{C421FC29-906A-4C8C-B83A-D7C42D6D8290}" type="pres">
      <dgm:prSet presAssocID="{F9AD5AF7-1A07-436E-9B85-827E56D2FBA6}" presName="textRect" presStyleLbl="revTx" presStyleIdx="0" presStyleCnt="4">
        <dgm:presLayoutVars>
          <dgm:chMax val="1"/>
          <dgm:chPref val="1"/>
        </dgm:presLayoutVars>
      </dgm:prSet>
      <dgm:spPr/>
    </dgm:pt>
    <dgm:pt modelId="{82CE7C5C-8D90-4774-9849-C1F89A2E144B}" type="pres">
      <dgm:prSet presAssocID="{A19B3BF6-F807-480A-B04A-3A687FBD1595}" presName="sibTrans" presStyleCnt="0"/>
      <dgm:spPr/>
    </dgm:pt>
    <dgm:pt modelId="{833DB559-F5B2-4903-AF75-A7D7F4AC1D19}" type="pres">
      <dgm:prSet presAssocID="{B664379D-97E7-4AFB-98E0-EF3C2A92B878}" presName="compNode" presStyleCnt="0"/>
      <dgm:spPr/>
    </dgm:pt>
    <dgm:pt modelId="{BD0A452C-2E05-426D-A5A5-8C3E3F43059A}" type="pres">
      <dgm:prSet presAssocID="{B664379D-97E7-4AFB-98E0-EF3C2A92B87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AEE2792-59BD-471E-80BA-7D6400742B8E}" type="pres">
      <dgm:prSet presAssocID="{B664379D-97E7-4AFB-98E0-EF3C2A92B878}" presName="spaceRect" presStyleCnt="0"/>
      <dgm:spPr/>
    </dgm:pt>
    <dgm:pt modelId="{6EDB9E58-733B-4E70-8FA9-90264A97FEAD}" type="pres">
      <dgm:prSet presAssocID="{B664379D-97E7-4AFB-98E0-EF3C2A92B878}" presName="textRect" presStyleLbl="revTx" presStyleIdx="1" presStyleCnt="4">
        <dgm:presLayoutVars>
          <dgm:chMax val="1"/>
          <dgm:chPref val="1"/>
        </dgm:presLayoutVars>
      </dgm:prSet>
      <dgm:spPr/>
    </dgm:pt>
    <dgm:pt modelId="{05931D65-78B0-43EB-A7E4-30A7A9DD6262}" type="pres">
      <dgm:prSet presAssocID="{F3778036-6522-451F-9798-DF64447E57BE}" presName="sibTrans" presStyleCnt="0"/>
      <dgm:spPr/>
    </dgm:pt>
    <dgm:pt modelId="{F2D86FB3-5FDD-4571-B154-7D5243BD727C}" type="pres">
      <dgm:prSet presAssocID="{2E87419D-30AD-4D02-BF74-76C7739D88FB}" presName="compNode" presStyleCnt="0"/>
      <dgm:spPr/>
    </dgm:pt>
    <dgm:pt modelId="{05829118-E648-418C-8B2D-5F7FF0B6C94D}" type="pres">
      <dgm:prSet presAssocID="{2E87419D-30AD-4D02-BF74-76C7739D88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C9D6D5C-07A3-4AA4-8DFB-E0DEB78759C7}" type="pres">
      <dgm:prSet presAssocID="{2E87419D-30AD-4D02-BF74-76C7739D88FB}" presName="spaceRect" presStyleCnt="0"/>
      <dgm:spPr/>
    </dgm:pt>
    <dgm:pt modelId="{7BD2E78E-9F4A-4D43-9F2E-5F6EAD850F97}" type="pres">
      <dgm:prSet presAssocID="{2E87419D-30AD-4D02-BF74-76C7739D88FB}" presName="textRect" presStyleLbl="revTx" presStyleIdx="2" presStyleCnt="4">
        <dgm:presLayoutVars>
          <dgm:chMax val="1"/>
          <dgm:chPref val="1"/>
        </dgm:presLayoutVars>
      </dgm:prSet>
      <dgm:spPr/>
    </dgm:pt>
    <dgm:pt modelId="{3C780456-33A1-4791-8230-B9CE0F33873B}" type="pres">
      <dgm:prSet presAssocID="{D0ECF7B1-06F8-4285-A58D-623A74361BFB}" presName="sibTrans" presStyleCnt="0"/>
      <dgm:spPr/>
    </dgm:pt>
    <dgm:pt modelId="{D4B72FD6-AC6E-497A-A996-5D6B8584B7B9}" type="pres">
      <dgm:prSet presAssocID="{2781DF29-3548-4E88-A076-BF6B16CD8AFE}" presName="compNode" presStyleCnt="0"/>
      <dgm:spPr/>
    </dgm:pt>
    <dgm:pt modelId="{32358568-4A67-429D-B952-934EFBF37C1B}" type="pres">
      <dgm:prSet presAssocID="{2781DF29-3548-4E88-A076-BF6B16CD8A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95E37A10-84E3-48A8-9775-A4895B89A016}" type="pres">
      <dgm:prSet presAssocID="{2781DF29-3548-4E88-A076-BF6B16CD8AFE}" presName="spaceRect" presStyleCnt="0"/>
      <dgm:spPr/>
    </dgm:pt>
    <dgm:pt modelId="{1ADDD216-691B-490E-A077-3E4436C54F37}" type="pres">
      <dgm:prSet presAssocID="{2781DF29-3548-4E88-A076-BF6B16CD8A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33FB90B-4F0C-4673-8E87-181C8A3E611A}" type="presOf" srcId="{2781DF29-3548-4E88-A076-BF6B16CD8AFE}" destId="{1ADDD216-691B-490E-A077-3E4436C54F37}" srcOrd="0" destOrd="0" presId="urn:microsoft.com/office/officeart/2018/2/layout/IconLabelList"/>
    <dgm:cxn modelId="{1FC6C13B-54E4-4B06-9652-F7914A66E423}" type="presOf" srcId="{2E87419D-30AD-4D02-BF74-76C7739D88FB}" destId="{7BD2E78E-9F4A-4D43-9F2E-5F6EAD850F97}" srcOrd="0" destOrd="0" presId="urn:microsoft.com/office/officeart/2018/2/layout/IconLabelList"/>
    <dgm:cxn modelId="{9BF0CF4C-121B-443F-BF00-A086167F3316}" srcId="{EC34A680-9C1A-402D-9693-2B9D965C90BB}" destId="{B664379D-97E7-4AFB-98E0-EF3C2A92B878}" srcOrd="1" destOrd="0" parTransId="{601CC416-B3EF-43C4-9DBB-1FB7D3858F83}" sibTransId="{F3778036-6522-451F-9798-DF64447E57BE}"/>
    <dgm:cxn modelId="{F800336C-1764-4963-BA33-A374E88E7604}" type="presOf" srcId="{F9AD5AF7-1A07-436E-9B85-827E56D2FBA6}" destId="{C421FC29-906A-4C8C-B83A-D7C42D6D8290}" srcOrd="0" destOrd="0" presId="urn:microsoft.com/office/officeart/2018/2/layout/IconLabelList"/>
    <dgm:cxn modelId="{4EE776AB-0FEA-462F-86C9-3CDBE4842F74}" srcId="{EC34A680-9C1A-402D-9693-2B9D965C90BB}" destId="{F9AD5AF7-1A07-436E-9B85-827E56D2FBA6}" srcOrd="0" destOrd="0" parTransId="{1B9787BD-CB04-4308-BB81-238FFAB2BCBB}" sibTransId="{A19B3BF6-F807-480A-B04A-3A687FBD1595}"/>
    <dgm:cxn modelId="{B6B242B1-48D6-4D0E-831F-295EB4ABB3E0}" type="presOf" srcId="{B664379D-97E7-4AFB-98E0-EF3C2A92B878}" destId="{6EDB9E58-733B-4E70-8FA9-90264A97FEAD}" srcOrd="0" destOrd="0" presId="urn:microsoft.com/office/officeart/2018/2/layout/IconLabelList"/>
    <dgm:cxn modelId="{B4C769BD-32E9-4790-B7B4-2C42530A1E2F}" srcId="{EC34A680-9C1A-402D-9693-2B9D965C90BB}" destId="{2781DF29-3548-4E88-A076-BF6B16CD8AFE}" srcOrd="3" destOrd="0" parTransId="{88553E52-DCB0-474C-89F7-DB615B4D4C1C}" sibTransId="{7076513A-1620-4E43-8961-54254F5AA1B3}"/>
    <dgm:cxn modelId="{CDB773F6-F68F-4F56-9432-31F72B62E784}" srcId="{EC34A680-9C1A-402D-9693-2B9D965C90BB}" destId="{2E87419D-30AD-4D02-BF74-76C7739D88FB}" srcOrd="2" destOrd="0" parTransId="{0C4599B2-B8D5-4915-8757-9CEF2BB97B59}" sibTransId="{D0ECF7B1-06F8-4285-A58D-623A74361BFB}"/>
    <dgm:cxn modelId="{CF62B6FD-DF59-43B1-BEF1-32E0B3906E7D}" type="presOf" srcId="{EC34A680-9C1A-402D-9693-2B9D965C90BB}" destId="{53DD55DC-0469-4D21-A5FB-D95B36345CC3}" srcOrd="0" destOrd="0" presId="urn:microsoft.com/office/officeart/2018/2/layout/IconLabelList"/>
    <dgm:cxn modelId="{D042D5F0-00C2-4B9E-9214-A0891C354655}" type="presParOf" srcId="{53DD55DC-0469-4D21-A5FB-D95B36345CC3}" destId="{4252BBD2-2B31-4694-9AB0-044B2F156E0B}" srcOrd="0" destOrd="0" presId="urn:microsoft.com/office/officeart/2018/2/layout/IconLabelList"/>
    <dgm:cxn modelId="{525FF200-15A9-45EA-9A49-1CE094C6B744}" type="presParOf" srcId="{4252BBD2-2B31-4694-9AB0-044B2F156E0B}" destId="{CBD42D44-E8F9-404D-A460-571AA25D0BB6}" srcOrd="0" destOrd="0" presId="urn:microsoft.com/office/officeart/2018/2/layout/IconLabelList"/>
    <dgm:cxn modelId="{258D0E05-BA55-4AA9-93A4-12423D0497C0}" type="presParOf" srcId="{4252BBD2-2B31-4694-9AB0-044B2F156E0B}" destId="{947EA3A1-AED2-4075-B415-6F1DEA49B2C0}" srcOrd="1" destOrd="0" presId="urn:microsoft.com/office/officeart/2018/2/layout/IconLabelList"/>
    <dgm:cxn modelId="{E07A6E33-730A-4116-9E62-C2A3ADB29317}" type="presParOf" srcId="{4252BBD2-2B31-4694-9AB0-044B2F156E0B}" destId="{C421FC29-906A-4C8C-B83A-D7C42D6D8290}" srcOrd="2" destOrd="0" presId="urn:microsoft.com/office/officeart/2018/2/layout/IconLabelList"/>
    <dgm:cxn modelId="{80704DA9-4F77-4C6C-9601-86088F6E2571}" type="presParOf" srcId="{53DD55DC-0469-4D21-A5FB-D95B36345CC3}" destId="{82CE7C5C-8D90-4774-9849-C1F89A2E144B}" srcOrd="1" destOrd="0" presId="urn:microsoft.com/office/officeart/2018/2/layout/IconLabelList"/>
    <dgm:cxn modelId="{D7E010AE-4A6D-4432-A3C5-95DA0E4FFB20}" type="presParOf" srcId="{53DD55DC-0469-4D21-A5FB-D95B36345CC3}" destId="{833DB559-F5B2-4903-AF75-A7D7F4AC1D19}" srcOrd="2" destOrd="0" presId="urn:microsoft.com/office/officeart/2018/2/layout/IconLabelList"/>
    <dgm:cxn modelId="{2ADF2C82-81CF-4EF9-ACD9-C1B43D6774F2}" type="presParOf" srcId="{833DB559-F5B2-4903-AF75-A7D7F4AC1D19}" destId="{BD0A452C-2E05-426D-A5A5-8C3E3F43059A}" srcOrd="0" destOrd="0" presId="urn:microsoft.com/office/officeart/2018/2/layout/IconLabelList"/>
    <dgm:cxn modelId="{F1B05F9B-CFB9-443C-A489-018BFF3BA7AC}" type="presParOf" srcId="{833DB559-F5B2-4903-AF75-A7D7F4AC1D19}" destId="{4AEE2792-59BD-471E-80BA-7D6400742B8E}" srcOrd="1" destOrd="0" presId="urn:microsoft.com/office/officeart/2018/2/layout/IconLabelList"/>
    <dgm:cxn modelId="{C50713F0-36DD-4090-989F-D6C28E6510DB}" type="presParOf" srcId="{833DB559-F5B2-4903-AF75-A7D7F4AC1D19}" destId="{6EDB9E58-733B-4E70-8FA9-90264A97FEAD}" srcOrd="2" destOrd="0" presId="urn:microsoft.com/office/officeart/2018/2/layout/IconLabelList"/>
    <dgm:cxn modelId="{3A307197-62B8-4F49-BCA1-784D307CC6A4}" type="presParOf" srcId="{53DD55DC-0469-4D21-A5FB-D95B36345CC3}" destId="{05931D65-78B0-43EB-A7E4-30A7A9DD6262}" srcOrd="3" destOrd="0" presId="urn:microsoft.com/office/officeart/2018/2/layout/IconLabelList"/>
    <dgm:cxn modelId="{EE2F72D9-8F96-4871-89F7-69C7624D6AFE}" type="presParOf" srcId="{53DD55DC-0469-4D21-A5FB-D95B36345CC3}" destId="{F2D86FB3-5FDD-4571-B154-7D5243BD727C}" srcOrd="4" destOrd="0" presId="urn:microsoft.com/office/officeart/2018/2/layout/IconLabelList"/>
    <dgm:cxn modelId="{7482B25F-1539-4B98-97FE-ABA09C159079}" type="presParOf" srcId="{F2D86FB3-5FDD-4571-B154-7D5243BD727C}" destId="{05829118-E648-418C-8B2D-5F7FF0B6C94D}" srcOrd="0" destOrd="0" presId="urn:microsoft.com/office/officeart/2018/2/layout/IconLabelList"/>
    <dgm:cxn modelId="{8E3B4C41-9152-48D1-B150-46B96AD900CB}" type="presParOf" srcId="{F2D86FB3-5FDD-4571-B154-7D5243BD727C}" destId="{2C9D6D5C-07A3-4AA4-8DFB-E0DEB78759C7}" srcOrd="1" destOrd="0" presId="urn:microsoft.com/office/officeart/2018/2/layout/IconLabelList"/>
    <dgm:cxn modelId="{C8D61E41-87BD-4D63-A412-A13DFCFA7FEC}" type="presParOf" srcId="{F2D86FB3-5FDD-4571-B154-7D5243BD727C}" destId="{7BD2E78E-9F4A-4D43-9F2E-5F6EAD850F97}" srcOrd="2" destOrd="0" presId="urn:microsoft.com/office/officeart/2018/2/layout/IconLabelList"/>
    <dgm:cxn modelId="{7EB96122-CF62-4ED6-A673-7D0FAB15A8CD}" type="presParOf" srcId="{53DD55DC-0469-4D21-A5FB-D95B36345CC3}" destId="{3C780456-33A1-4791-8230-B9CE0F33873B}" srcOrd="5" destOrd="0" presId="urn:microsoft.com/office/officeart/2018/2/layout/IconLabelList"/>
    <dgm:cxn modelId="{9570EBB3-0518-43EE-A11C-57493232F21A}" type="presParOf" srcId="{53DD55DC-0469-4D21-A5FB-D95B36345CC3}" destId="{D4B72FD6-AC6E-497A-A996-5D6B8584B7B9}" srcOrd="6" destOrd="0" presId="urn:microsoft.com/office/officeart/2018/2/layout/IconLabelList"/>
    <dgm:cxn modelId="{B6442903-B443-4DCB-BC80-49AE1F2F26B2}" type="presParOf" srcId="{D4B72FD6-AC6E-497A-A996-5D6B8584B7B9}" destId="{32358568-4A67-429D-B952-934EFBF37C1B}" srcOrd="0" destOrd="0" presId="urn:microsoft.com/office/officeart/2018/2/layout/IconLabelList"/>
    <dgm:cxn modelId="{504267F0-549E-473C-B8F1-7240662C2639}" type="presParOf" srcId="{D4B72FD6-AC6E-497A-A996-5D6B8584B7B9}" destId="{95E37A10-84E3-48A8-9775-A4895B89A016}" srcOrd="1" destOrd="0" presId="urn:microsoft.com/office/officeart/2018/2/layout/IconLabelList"/>
    <dgm:cxn modelId="{165D9566-99EC-41FC-A1C5-5D93E430AE6F}" type="presParOf" srcId="{D4B72FD6-AC6E-497A-A996-5D6B8584B7B9}" destId="{1ADDD216-691B-490E-A077-3E4436C54F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247A2-950F-445A-8059-5D67B2ACAD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A22A13D-522B-46E2-86AE-575AED14B091}">
      <dgm:prSet/>
      <dgm:spPr/>
      <dgm:t>
        <a:bodyPr/>
        <a:lstStyle/>
        <a:p>
          <a:r>
            <a:rPr lang="en-CA" b="0" i="0" dirty="0"/>
            <a:t>Global EdTech market: $146B (2022) → $348B (2030)</a:t>
          </a:r>
          <a:endParaRPr lang="en-US" dirty="0"/>
        </a:p>
      </dgm:t>
    </dgm:pt>
    <dgm:pt modelId="{3A541A1E-57E3-4AFF-BE7F-280D056CCE49}" type="parTrans" cxnId="{C55F1EE7-7314-4237-A356-AF1AABC7CEA1}">
      <dgm:prSet/>
      <dgm:spPr/>
      <dgm:t>
        <a:bodyPr/>
        <a:lstStyle/>
        <a:p>
          <a:endParaRPr lang="en-US"/>
        </a:p>
      </dgm:t>
    </dgm:pt>
    <dgm:pt modelId="{4BE177B7-4938-402A-81E2-9E79DAE5168E}" type="sibTrans" cxnId="{C55F1EE7-7314-4237-A356-AF1AABC7CEA1}">
      <dgm:prSet/>
      <dgm:spPr/>
      <dgm:t>
        <a:bodyPr/>
        <a:lstStyle/>
        <a:p>
          <a:endParaRPr lang="en-US"/>
        </a:p>
      </dgm:t>
    </dgm:pt>
    <dgm:pt modelId="{374508A1-E703-408E-9C34-601B06B5AE37}">
      <dgm:prSet/>
      <dgm:spPr/>
      <dgm:t>
        <a:bodyPr/>
        <a:lstStyle/>
        <a:p>
          <a:r>
            <a:rPr lang="en-CA" b="0" i="0" dirty="0"/>
            <a:t>AI in education: </a:t>
          </a:r>
          <a:br>
            <a:rPr lang="en-CA" b="0" i="0" dirty="0"/>
          </a:br>
          <a:r>
            <a:rPr lang="en-CA" b="0" i="0" dirty="0"/>
            <a:t>$4B → $25B by 2030</a:t>
          </a:r>
          <a:endParaRPr lang="en-US" dirty="0"/>
        </a:p>
      </dgm:t>
    </dgm:pt>
    <dgm:pt modelId="{70C2D2C9-FA56-4E9C-BE8C-1CB432842EC2}" type="parTrans" cxnId="{23271E20-F5DC-4AB3-B86F-A4B6FECEA3A4}">
      <dgm:prSet/>
      <dgm:spPr/>
      <dgm:t>
        <a:bodyPr/>
        <a:lstStyle/>
        <a:p>
          <a:endParaRPr lang="en-US"/>
        </a:p>
      </dgm:t>
    </dgm:pt>
    <dgm:pt modelId="{7B402861-48FC-4F80-9CA9-F75E1126B23B}" type="sibTrans" cxnId="{23271E20-F5DC-4AB3-B86F-A4B6FECEA3A4}">
      <dgm:prSet/>
      <dgm:spPr/>
      <dgm:t>
        <a:bodyPr/>
        <a:lstStyle/>
        <a:p>
          <a:endParaRPr lang="en-US"/>
        </a:p>
      </dgm:t>
    </dgm:pt>
    <dgm:pt modelId="{941A36D2-D313-4682-A2FF-AF196B78CFC5}">
      <dgm:prSet/>
      <dgm:spPr/>
      <dgm:t>
        <a:bodyPr/>
        <a:lstStyle/>
        <a:p>
          <a:r>
            <a:rPr lang="en-CA" b="0" i="0"/>
            <a:t>SEL &amp; mental health tools: $3.3B by 2027</a:t>
          </a:r>
          <a:endParaRPr lang="en-US"/>
        </a:p>
      </dgm:t>
    </dgm:pt>
    <dgm:pt modelId="{A666A2AA-1035-43D8-8D79-2B5C4FA8FC72}" type="parTrans" cxnId="{E4D3761C-9A3A-4AF6-A206-6C724186BA81}">
      <dgm:prSet/>
      <dgm:spPr/>
      <dgm:t>
        <a:bodyPr/>
        <a:lstStyle/>
        <a:p>
          <a:endParaRPr lang="en-US"/>
        </a:p>
      </dgm:t>
    </dgm:pt>
    <dgm:pt modelId="{FCB9A324-5791-4D6C-ACE2-1D3CA809D1E3}" type="sibTrans" cxnId="{E4D3761C-9A3A-4AF6-A206-6C724186BA81}">
      <dgm:prSet/>
      <dgm:spPr/>
      <dgm:t>
        <a:bodyPr/>
        <a:lstStyle/>
        <a:p>
          <a:endParaRPr lang="en-US"/>
        </a:p>
      </dgm:t>
    </dgm:pt>
    <dgm:pt modelId="{CA3D0F66-9CED-4459-A056-7697EBD626E4}" type="pres">
      <dgm:prSet presAssocID="{028247A2-950F-445A-8059-5D67B2ACAD31}" presName="root" presStyleCnt="0">
        <dgm:presLayoutVars>
          <dgm:dir/>
          <dgm:resizeHandles val="exact"/>
        </dgm:presLayoutVars>
      </dgm:prSet>
      <dgm:spPr/>
    </dgm:pt>
    <dgm:pt modelId="{6D33DD0D-34DA-4344-8094-7FFCAC89C2B0}" type="pres">
      <dgm:prSet presAssocID="{0A22A13D-522B-46E2-86AE-575AED14B091}" presName="compNode" presStyleCnt="0"/>
      <dgm:spPr/>
    </dgm:pt>
    <dgm:pt modelId="{BCB8DA09-3E8E-45C8-8A2C-9045C9B04C09}" type="pres">
      <dgm:prSet presAssocID="{0A22A13D-522B-46E2-86AE-575AED14B091}" presName="bgRect" presStyleLbl="bgShp" presStyleIdx="0" presStyleCnt="3"/>
      <dgm:spPr/>
    </dgm:pt>
    <dgm:pt modelId="{4A45A0D9-55AC-4DD1-9352-89266F9D2AA1}" type="pres">
      <dgm:prSet presAssocID="{0A22A13D-522B-46E2-86AE-575AED14B0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2642B30-D526-4BD9-BD03-AEFED964F548}" type="pres">
      <dgm:prSet presAssocID="{0A22A13D-522B-46E2-86AE-575AED14B091}" presName="spaceRect" presStyleCnt="0"/>
      <dgm:spPr/>
    </dgm:pt>
    <dgm:pt modelId="{BBC30819-55E8-49FC-864F-AF731EBF48B9}" type="pres">
      <dgm:prSet presAssocID="{0A22A13D-522B-46E2-86AE-575AED14B091}" presName="parTx" presStyleLbl="revTx" presStyleIdx="0" presStyleCnt="3">
        <dgm:presLayoutVars>
          <dgm:chMax val="0"/>
          <dgm:chPref val="0"/>
        </dgm:presLayoutVars>
      </dgm:prSet>
      <dgm:spPr/>
    </dgm:pt>
    <dgm:pt modelId="{60B3E634-2FDC-4307-97C5-1591ACF025C4}" type="pres">
      <dgm:prSet presAssocID="{4BE177B7-4938-402A-81E2-9E79DAE5168E}" presName="sibTrans" presStyleCnt="0"/>
      <dgm:spPr/>
    </dgm:pt>
    <dgm:pt modelId="{337CE463-B859-4BF3-B942-508354107830}" type="pres">
      <dgm:prSet presAssocID="{374508A1-E703-408E-9C34-601B06B5AE37}" presName="compNode" presStyleCnt="0"/>
      <dgm:spPr/>
    </dgm:pt>
    <dgm:pt modelId="{8C53528A-5BCE-4E19-804C-AAA3A4CB0C8D}" type="pres">
      <dgm:prSet presAssocID="{374508A1-E703-408E-9C34-601B06B5AE37}" presName="bgRect" presStyleLbl="bgShp" presStyleIdx="1" presStyleCnt="3"/>
      <dgm:spPr/>
    </dgm:pt>
    <dgm:pt modelId="{74291BEB-7134-4A07-8E8E-E3E0A265D564}" type="pres">
      <dgm:prSet presAssocID="{374508A1-E703-408E-9C34-601B06B5AE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8CD4F46-E00C-4C1C-AC82-34A513598251}" type="pres">
      <dgm:prSet presAssocID="{374508A1-E703-408E-9C34-601B06B5AE37}" presName="spaceRect" presStyleCnt="0"/>
      <dgm:spPr/>
    </dgm:pt>
    <dgm:pt modelId="{A2403C08-CF0A-4358-86BE-D973567E20E3}" type="pres">
      <dgm:prSet presAssocID="{374508A1-E703-408E-9C34-601B06B5AE37}" presName="parTx" presStyleLbl="revTx" presStyleIdx="1" presStyleCnt="3">
        <dgm:presLayoutVars>
          <dgm:chMax val="0"/>
          <dgm:chPref val="0"/>
        </dgm:presLayoutVars>
      </dgm:prSet>
      <dgm:spPr/>
    </dgm:pt>
    <dgm:pt modelId="{C3815F22-C007-4EF1-B0AC-8D40F79C7ED6}" type="pres">
      <dgm:prSet presAssocID="{7B402861-48FC-4F80-9CA9-F75E1126B23B}" presName="sibTrans" presStyleCnt="0"/>
      <dgm:spPr/>
    </dgm:pt>
    <dgm:pt modelId="{9CE54E0C-7225-466B-9D1A-D4C19A817492}" type="pres">
      <dgm:prSet presAssocID="{941A36D2-D313-4682-A2FF-AF196B78CFC5}" presName="compNode" presStyleCnt="0"/>
      <dgm:spPr/>
    </dgm:pt>
    <dgm:pt modelId="{75A7D0A5-DDF8-463E-AB73-46B9EF0365AB}" type="pres">
      <dgm:prSet presAssocID="{941A36D2-D313-4682-A2FF-AF196B78CFC5}" presName="bgRect" presStyleLbl="bgShp" presStyleIdx="2" presStyleCnt="3"/>
      <dgm:spPr/>
    </dgm:pt>
    <dgm:pt modelId="{52DF40B2-D357-4B06-91CB-5E77E901C722}" type="pres">
      <dgm:prSet presAssocID="{941A36D2-D313-4682-A2FF-AF196B78CF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9D674C18-AE2D-4C2E-ADCF-289FBA1B11EB}" type="pres">
      <dgm:prSet presAssocID="{941A36D2-D313-4682-A2FF-AF196B78CFC5}" presName="spaceRect" presStyleCnt="0"/>
      <dgm:spPr/>
    </dgm:pt>
    <dgm:pt modelId="{F580EB3C-E1A9-4EBA-B1C1-A68EF43DE124}" type="pres">
      <dgm:prSet presAssocID="{941A36D2-D313-4682-A2FF-AF196B78CFC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4D3761C-9A3A-4AF6-A206-6C724186BA81}" srcId="{028247A2-950F-445A-8059-5D67B2ACAD31}" destId="{941A36D2-D313-4682-A2FF-AF196B78CFC5}" srcOrd="2" destOrd="0" parTransId="{A666A2AA-1035-43D8-8D79-2B5C4FA8FC72}" sibTransId="{FCB9A324-5791-4D6C-ACE2-1D3CA809D1E3}"/>
    <dgm:cxn modelId="{23271E20-F5DC-4AB3-B86F-A4B6FECEA3A4}" srcId="{028247A2-950F-445A-8059-5D67B2ACAD31}" destId="{374508A1-E703-408E-9C34-601B06B5AE37}" srcOrd="1" destOrd="0" parTransId="{70C2D2C9-FA56-4E9C-BE8C-1CB432842EC2}" sibTransId="{7B402861-48FC-4F80-9CA9-F75E1126B23B}"/>
    <dgm:cxn modelId="{19D3CC2B-6D94-44C1-A3C0-947B297B6020}" type="presOf" srcId="{028247A2-950F-445A-8059-5D67B2ACAD31}" destId="{CA3D0F66-9CED-4459-A056-7697EBD626E4}" srcOrd="0" destOrd="0" presId="urn:microsoft.com/office/officeart/2018/2/layout/IconVerticalSolidList"/>
    <dgm:cxn modelId="{2BE11A57-144B-468F-95B6-F5B88913717D}" type="presOf" srcId="{374508A1-E703-408E-9C34-601B06B5AE37}" destId="{A2403C08-CF0A-4358-86BE-D973567E20E3}" srcOrd="0" destOrd="0" presId="urn:microsoft.com/office/officeart/2018/2/layout/IconVerticalSolidList"/>
    <dgm:cxn modelId="{787D6279-E407-4E37-8E74-38F552396CC3}" type="presOf" srcId="{0A22A13D-522B-46E2-86AE-575AED14B091}" destId="{BBC30819-55E8-49FC-864F-AF731EBF48B9}" srcOrd="0" destOrd="0" presId="urn:microsoft.com/office/officeart/2018/2/layout/IconVerticalSolidList"/>
    <dgm:cxn modelId="{9A439EBC-2AA3-4B6E-8FD2-8EE3A23AFD30}" type="presOf" srcId="{941A36D2-D313-4682-A2FF-AF196B78CFC5}" destId="{F580EB3C-E1A9-4EBA-B1C1-A68EF43DE124}" srcOrd="0" destOrd="0" presId="urn:microsoft.com/office/officeart/2018/2/layout/IconVerticalSolidList"/>
    <dgm:cxn modelId="{C55F1EE7-7314-4237-A356-AF1AABC7CEA1}" srcId="{028247A2-950F-445A-8059-5D67B2ACAD31}" destId="{0A22A13D-522B-46E2-86AE-575AED14B091}" srcOrd="0" destOrd="0" parTransId="{3A541A1E-57E3-4AFF-BE7F-280D056CCE49}" sibTransId="{4BE177B7-4938-402A-81E2-9E79DAE5168E}"/>
    <dgm:cxn modelId="{A1EEE710-3D58-4DF5-9E60-8508140C273A}" type="presParOf" srcId="{CA3D0F66-9CED-4459-A056-7697EBD626E4}" destId="{6D33DD0D-34DA-4344-8094-7FFCAC89C2B0}" srcOrd="0" destOrd="0" presId="urn:microsoft.com/office/officeart/2018/2/layout/IconVerticalSolidList"/>
    <dgm:cxn modelId="{149CC318-048B-4B91-A87E-B5EB702FD10A}" type="presParOf" srcId="{6D33DD0D-34DA-4344-8094-7FFCAC89C2B0}" destId="{BCB8DA09-3E8E-45C8-8A2C-9045C9B04C09}" srcOrd="0" destOrd="0" presId="urn:microsoft.com/office/officeart/2018/2/layout/IconVerticalSolidList"/>
    <dgm:cxn modelId="{C6917389-A1E8-4F11-8F33-C97421812D14}" type="presParOf" srcId="{6D33DD0D-34DA-4344-8094-7FFCAC89C2B0}" destId="{4A45A0D9-55AC-4DD1-9352-89266F9D2AA1}" srcOrd="1" destOrd="0" presId="urn:microsoft.com/office/officeart/2018/2/layout/IconVerticalSolidList"/>
    <dgm:cxn modelId="{79358ED4-2EE5-473A-95A0-612BB7FC0C71}" type="presParOf" srcId="{6D33DD0D-34DA-4344-8094-7FFCAC89C2B0}" destId="{82642B30-D526-4BD9-BD03-AEFED964F548}" srcOrd="2" destOrd="0" presId="urn:microsoft.com/office/officeart/2018/2/layout/IconVerticalSolidList"/>
    <dgm:cxn modelId="{A4E48AFD-35BC-4A68-8C22-94AE2E7A3B0B}" type="presParOf" srcId="{6D33DD0D-34DA-4344-8094-7FFCAC89C2B0}" destId="{BBC30819-55E8-49FC-864F-AF731EBF48B9}" srcOrd="3" destOrd="0" presId="urn:microsoft.com/office/officeart/2018/2/layout/IconVerticalSolidList"/>
    <dgm:cxn modelId="{9F9AB88C-97EB-4B70-86F9-98CED9B0FF84}" type="presParOf" srcId="{CA3D0F66-9CED-4459-A056-7697EBD626E4}" destId="{60B3E634-2FDC-4307-97C5-1591ACF025C4}" srcOrd="1" destOrd="0" presId="urn:microsoft.com/office/officeart/2018/2/layout/IconVerticalSolidList"/>
    <dgm:cxn modelId="{A8F42377-6B63-4A6D-B049-3BE8040494AB}" type="presParOf" srcId="{CA3D0F66-9CED-4459-A056-7697EBD626E4}" destId="{337CE463-B859-4BF3-B942-508354107830}" srcOrd="2" destOrd="0" presId="urn:microsoft.com/office/officeart/2018/2/layout/IconVerticalSolidList"/>
    <dgm:cxn modelId="{AB6B8A65-F5BD-4DB6-8EE5-C910798F9EF8}" type="presParOf" srcId="{337CE463-B859-4BF3-B942-508354107830}" destId="{8C53528A-5BCE-4E19-804C-AAA3A4CB0C8D}" srcOrd="0" destOrd="0" presId="urn:microsoft.com/office/officeart/2018/2/layout/IconVerticalSolidList"/>
    <dgm:cxn modelId="{AE35AF93-8EFA-4B22-AADF-2639DE660A04}" type="presParOf" srcId="{337CE463-B859-4BF3-B942-508354107830}" destId="{74291BEB-7134-4A07-8E8E-E3E0A265D564}" srcOrd="1" destOrd="0" presId="urn:microsoft.com/office/officeart/2018/2/layout/IconVerticalSolidList"/>
    <dgm:cxn modelId="{D2EF306F-491D-4BD4-9B9E-9E0A0883E294}" type="presParOf" srcId="{337CE463-B859-4BF3-B942-508354107830}" destId="{18CD4F46-E00C-4C1C-AC82-34A513598251}" srcOrd="2" destOrd="0" presId="urn:microsoft.com/office/officeart/2018/2/layout/IconVerticalSolidList"/>
    <dgm:cxn modelId="{E0205623-7763-47CB-9C20-F074C38052A4}" type="presParOf" srcId="{337CE463-B859-4BF3-B942-508354107830}" destId="{A2403C08-CF0A-4358-86BE-D973567E20E3}" srcOrd="3" destOrd="0" presId="urn:microsoft.com/office/officeart/2018/2/layout/IconVerticalSolidList"/>
    <dgm:cxn modelId="{8928EC17-0D61-42BB-94E1-2D84083B4C68}" type="presParOf" srcId="{CA3D0F66-9CED-4459-A056-7697EBD626E4}" destId="{C3815F22-C007-4EF1-B0AC-8D40F79C7ED6}" srcOrd="3" destOrd="0" presId="urn:microsoft.com/office/officeart/2018/2/layout/IconVerticalSolidList"/>
    <dgm:cxn modelId="{D3FDFFAF-B5EF-4164-B595-65AE37AA7209}" type="presParOf" srcId="{CA3D0F66-9CED-4459-A056-7697EBD626E4}" destId="{9CE54E0C-7225-466B-9D1A-D4C19A817492}" srcOrd="4" destOrd="0" presId="urn:microsoft.com/office/officeart/2018/2/layout/IconVerticalSolidList"/>
    <dgm:cxn modelId="{738217EF-F7A4-4FF0-82D8-3C93E55CBAEE}" type="presParOf" srcId="{9CE54E0C-7225-466B-9D1A-D4C19A817492}" destId="{75A7D0A5-DDF8-463E-AB73-46B9EF0365AB}" srcOrd="0" destOrd="0" presId="urn:microsoft.com/office/officeart/2018/2/layout/IconVerticalSolidList"/>
    <dgm:cxn modelId="{AA0B395F-1ED7-4457-B8C1-56C1609BE5C1}" type="presParOf" srcId="{9CE54E0C-7225-466B-9D1A-D4C19A817492}" destId="{52DF40B2-D357-4B06-91CB-5E77E901C722}" srcOrd="1" destOrd="0" presId="urn:microsoft.com/office/officeart/2018/2/layout/IconVerticalSolidList"/>
    <dgm:cxn modelId="{55E34B8F-4910-4C2B-8101-77AAE5B968CC}" type="presParOf" srcId="{9CE54E0C-7225-466B-9D1A-D4C19A817492}" destId="{9D674C18-AE2D-4C2E-ADCF-289FBA1B11EB}" srcOrd="2" destOrd="0" presId="urn:microsoft.com/office/officeart/2018/2/layout/IconVerticalSolidList"/>
    <dgm:cxn modelId="{07C7E1C4-87B3-40B1-9890-A39359AFC554}" type="presParOf" srcId="{9CE54E0C-7225-466B-9D1A-D4C19A817492}" destId="{F580EB3C-E1A9-4EBA-B1C1-A68EF43DE1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82BBD-77B4-F042-ACCC-DC7F44D358A6}">
      <dsp:nvSpPr>
        <dsp:cNvPr id="0" name=""/>
        <dsp:cNvSpPr/>
      </dsp:nvSpPr>
      <dsp:spPr>
        <a:xfrm>
          <a:off x="0" y="0"/>
          <a:ext cx="6099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C27A7-28D8-7645-B663-6F1C4D330506}">
      <dsp:nvSpPr>
        <dsp:cNvPr id="0" name=""/>
        <dsp:cNvSpPr/>
      </dsp:nvSpPr>
      <dsp:spPr>
        <a:xfrm>
          <a:off x="0" y="0"/>
          <a:ext cx="6099319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i="0" kern="1200" dirty="0"/>
            <a:t>Designed to be used in both traditional classrooms and online learning</a:t>
          </a:r>
          <a:endParaRPr lang="en-US" sz="2400" kern="1200" dirty="0"/>
        </a:p>
      </dsp:txBody>
      <dsp:txXfrm>
        <a:off x="0" y="0"/>
        <a:ext cx="6099319" cy="1143000"/>
      </dsp:txXfrm>
    </dsp:sp>
    <dsp:sp modelId="{3383BA5F-ACC2-754A-AC20-9871CD06DFB1}">
      <dsp:nvSpPr>
        <dsp:cNvPr id="0" name=""/>
        <dsp:cNvSpPr/>
      </dsp:nvSpPr>
      <dsp:spPr>
        <a:xfrm>
          <a:off x="0" y="1143000"/>
          <a:ext cx="6099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03D12-E0BE-9F43-AEEA-2070306A5ABC}">
      <dsp:nvSpPr>
        <dsp:cNvPr id="0" name=""/>
        <dsp:cNvSpPr/>
      </dsp:nvSpPr>
      <dsp:spPr>
        <a:xfrm>
          <a:off x="0" y="1143000"/>
          <a:ext cx="6099319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Can also be used by therapists to support children in social-emotional learning </a:t>
          </a:r>
          <a:endParaRPr lang="en-US" sz="2400" kern="1200"/>
        </a:p>
      </dsp:txBody>
      <dsp:txXfrm>
        <a:off x="0" y="1143000"/>
        <a:ext cx="6099319" cy="1143000"/>
      </dsp:txXfrm>
    </dsp:sp>
    <dsp:sp modelId="{AD364907-BCFA-1246-BBD9-D4EBC1B7281A}">
      <dsp:nvSpPr>
        <dsp:cNvPr id="0" name=""/>
        <dsp:cNvSpPr/>
      </dsp:nvSpPr>
      <dsp:spPr>
        <a:xfrm>
          <a:off x="0" y="2286000"/>
          <a:ext cx="6099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439B7-4F61-AC44-B851-40BDF300DDF3}">
      <dsp:nvSpPr>
        <dsp:cNvPr id="0" name=""/>
        <dsp:cNvSpPr/>
      </dsp:nvSpPr>
      <dsp:spPr>
        <a:xfrm>
          <a:off x="0" y="2286000"/>
          <a:ext cx="6099319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i="0" kern="1200"/>
            <a:t>Integrates Khanmigo to provide a personalized AI tutor for each student</a:t>
          </a:r>
          <a:endParaRPr lang="en-US" sz="2400" kern="1200"/>
        </a:p>
      </dsp:txBody>
      <dsp:txXfrm>
        <a:off x="0" y="2286000"/>
        <a:ext cx="6099319" cy="1143000"/>
      </dsp:txXfrm>
    </dsp:sp>
    <dsp:sp modelId="{43BA3143-A019-FF4A-98C3-D22EC44AA196}">
      <dsp:nvSpPr>
        <dsp:cNvPr id="0" name=""/>
        <dsp:cNvSpPr/>
      </dsp:nvSpPr>
      <dsp:spPr>
        <a:xfrm>
          <a:off x="0" y="3429000"/>
          <a:ext cx="6099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197D5-35D0-0442-BAA9-01D4D8F0A147}">
      <dsp:nvSpPr>
        <dsp:cNvPr id="0" name=""/>
        <dsp:cNvSpPr/>
      </dsp:nvSpPr>
      <dsp:spPr>
        <a:xfrm>
          <a:off x="0" y="3429000"/>
          <a:ext cx="6099319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i="0" kern="1200"/>
            <a:t>Provides in-depth data on student performance and emotional well-being</a:t>
          </a:r>
          <a:endParaRPr lang="en-US" sz="2400" kern="1200"/>
        </a:p>
      </dsp:txBody>
      <dsp:txXfrm>
        <a:off x="0" y="3429000"/>
        <a:ext cx="6099319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42D44-E8F9-404D-A460-571AA25D0BB6}">
      <dsp:nvSpPr>
        <dsp:cNvPr id="0" name=""/>
        <dsp:cNvSpPr/>
      </dsp:nvSpPr>
      <dsp:spPr>
        <a:xfrm>
          <a:off x="813610" y="936071"/>
          <a:ext cx="1071288" cy="1071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1FC29-906A-4C8C-B83A-D7C42D6D8290}">
      <dsp:nvSpPr>
        <dsp:cNvPr id="0" name=""/>
        <dsp:cNvSpPr/>
      </dsp:nvSpPr>
      <dsp:spPr>
        <a:xfrm>
          <a:off x="158934" y="2323553"/>
          <a:ext cx="238064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/>
            <a:t>🎯 Adaptive AI assistant</a:t>
          </a:r>
          <a:endParaRPr lang="en-US" sz="2200" kern="1200" dirty="0"/>
        </a:p>
      </dsp:txBody>
      <dsp:txXfrm>
        <a:off x="158934" y="2323553"/>
        <a:ext cx="2380642" cy="720000"/>
      </dsp:txXfrm>
    </dsp:sp>
    <dsp:sp modelId="{BD0A452C-2E05-426D-A5A5-8C3E3F43059A}">
      <dsp:nvSpPr>
        <dsp:cNvPr id="0" name=""/>
        <dsp:cNvSpPr/>
      </dsp:nvSpPr>
      <dsp:spPr>
        <a:xfrm>
          <a:off x="3610865" y="936071"/>
          <a:ext cx="1071288" cy="1071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B9E58-733B-4E70-8FA9-90264A97FEAD}">
      <dsp:nvSpPr>
        <dsp:cNvPr id="0" name=""/>
        <dsp:cNvSpPr/>
      </dsp:nvSpPr>
      <dsp:spPr>
        <a:xfrm>
          <a:off x="2956188" y="2323553"/>
          <a:ext cx="238064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/>
            <a:t>📊 Real-time learner insights</a:t>
          </a:r>
          <a:endParaRPr lang="en-US" sz="2200" kern="1200"/>
        </a:p>
      </dsp:txBody>
      <dsp:txXfrm>
        <a:off x="2956188" y="2323553"/>
        <a:ext cx="2380642" cy="720000"/>
      </dsp:txXfrm>
    </dsp:sp>
    <dsp:sp modelId="{05829118-E648-418C-8B2D-5F7FF0B6C94D}">
      <dsp:nvSpPr>
        <dsp:cNvPr id="0" name=""/>
        <dsp:cNvSpPr/>
      </dsp:nvSpPr>
      <dsp:spPr>
        <a:xfrm>
          <a:off x="6408119" y="936071"/>
          <a:ext cx="1071288" cy="1071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2E78E-9F4A-4D43-9F2E-5F6EAD850F97}">
      <dsp:nvSpPr>
        <dsp:cNvPr id="0" name=""/>
        <dsp:cNvSpPr/>
      </dsp:nvSpPr>
      <dsp:spPr>
        <a:xfrm>
          <a:off x="5753443" y="2323553"/>
          <a:ext cx="238064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/>
            <a:t>🔗 Seamless tool integration</a:t>
          </a:r>
          <a:endParaRPr lang="en-US" sz="2200" kern="1200"/>
        </a:p>
      </dsp:txBody>
      <dsp:txXfrm>
        <a:off x="5753443" y="2323553"/>
        <a:ext cx="2380642" cy="720000"/>
      </dsp:txXfrm>
    </dsp:sp>
    <dsp:sp modelId="{32358568-4A67-429D-B952-934EFBF37C1B}">
      <dsp:nvSpPr>
        <dsp:cNvPr id="0" name=""/>
        <dsp:cNvSpPr/>
      </dsp:nvSpPr>
      <dsp:spPr>
        <a:xfrm>
          <a:off x="9205374" y="936071"/>
          <a:ext cx="1071288" cy="1071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DD216-691B-490E-A077-3E4436C54F37}">
      <dsp:nvSpPr>
        <dsp:cNvPr id="0" name=""/>
        <dsp:cNvSpPr/>
      </dsp:nvSpPr>
      <dsp:spPr>
        <a:xfrm>
          <a:off x="8550697" y="2323553"/>
          <a:ext cx="238064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/>
            <a:t>🔒 Privacy-first design</a:t>
          </a:r>
          <a:endParaRPr lang="en-US" sz="2200" kern="1200"/>
        </a:p>
      </dsp:txBody>
      <dsp:txXfrm>
        <a:off x="8550697" y="2323553"/>
        <a:ext cx="238064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8DA09-3E8E-45C8-8A2C-9045C9B04C09}">
      <dsp:nvSpPr>
        <dsp:cNvPr id="0" name=""/>
        <dsp:cNvSpPr/>
      </dsp:nvSpPr>
      <dsp:spPr>
        <a:xfrm>
          <a:off x="0" y="703"/>
          <a:ext cx="6373813" cy="16451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5A0D9-55AC-4DD1-9352-89266F9D2AA1}">
      <dsp:nvSpPr>
        <dsp:cNvPr id="0" name=""/>
        <dsp:cNvSpPr/>
      </dsp:nvSpPr>
      <dsp:spPr>
        <a:xfrm>
          <a:off x="497659" y="370863"/>
          <a:ext cx="904835" cy="904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30819-55E8-49FC-864F-AF731EBF48B9}">
      <dsp:nvSpPr>
        <dsp:cNvPr id="0" name=""/>
        <dsp:cNvSpPr/>
      </dsp:nvSpPr>
      <dsp:spPr>
        <a:xfrm>
          <a:off x="1900154" y="703"/>
          <a:ext cx="4473659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b="0" i="0" kern="1200" dirty="0"/>
            <a:t>Global EdTech market: $146B (2022) → $348B (2030)</a:t>
          </a:r>
          <a:endParaRPr lang="en-US" sz="2500" kern="1200" dirty="0"/>
        </a:p>
      </dsp:txBody>
      <dsp:txXfrm>
        <a:off x="1900154" y="703"/>
        <a:ext cx="4473659" cy="1645155"/>
      </dsp:txXfrm>
    </dsp:sp>
    <dsp:sp modelId="{8C53528A-5BCE-4E19-804C-AAA3A4CB0C8D}">
      <dsp:nvSpPr>
        <dsp:cNvPr id="0" name=""/>
        <dsp:cNvSpPr/>
      </dsp:nvSpPr>
      <dsp:spPr>
        <a:xfrm>
          <a:off x="0" y="2057147"/>
          <a:ext cx="6373813" cy="16451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91BEB-7134-4A07-8E8E-E3E0A265D564}">
      <dsp:nvSpPr>
        <dsp:cNvPr id="0" name=""/>
        <dsp:cNvSpPr/>
      </dsp:nvSpPr>
      <dsp:spPr>
        <a:xfrm>
          <a:off x="497659" y="2427307"/>
          <a:ext cx="904835" cy="904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03C08-CF0A-4358-86BE-D973567E20E3}">
      <dsp:nvSpPr>
        <dsp:cNvPr id="0" name=""/>
        <dsp:cNvSpPr/>
      </dsp:nvSpPr>
      <dsp:spPr>
        <a:xfrm>
          <a:off x="1900154" y="2057147"/>
          <a:ext cx="4473659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b="0" i="0" kern="1200" dirty="0"/>
            <a:t>AI in education: </a:t>
          </a:r>
          <a:br>
            <a:rPr lang="en-CA" sz="2500" b="0" i="0" kern="1200" dirty="0"/>
          </a:br>
          <a:r>
            <a:rPr lang="en-CA" sz="2500" b="0" i="0" kern="1200" dirty="0"/>
            <a:t>$4B → $25B by 2030</a:t>
          </a:r>
          <a:endParaRPr lang="en-US" sz="2500" kern="1200" dirty="0"/>
        </a:p>
      </dsp:txBody>
      <dsp:txXfrm>
        <a:off x="1900154" y="2057147"/>
        <a:ext cx="4473659" cy="1645155"/>
      </dsp:txXfrm>
    </dsp:sp>
    <dsp:sp modelId="{75A7D0A5-DDF8-463E-AB73-46B9EF0365AB}">
      <dsp:nvSpPr>
        <dsp:cNvPr id="0" name=""/>
        <dsp:cNvSpPr/>
      </dsp:nvSpPr>
      <dsp:spPr>
        <a:xfrm>
          <a:off x="0" y="4113591"/>
          <a:ext cx="6373813" cy="16451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F40B2-D357-4B06-91CB-5E77E901C722}">
      <dsp:nvSpPr>
        <dsp:cNvPr id="0" name=""/>
        <dsp:cNvSpPr/>
      </dsp:nvSpPr>
      <dsp:spPr>
        <a:xfrm>
          <a:off x="497659" y="4483751"/>
          <a:ext cx="904835" cy="904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EB3C-E1A9-4EBA-B1C1-A68EF43DE124}">
      <dsp:nvSpPr>
        <dsp:cNvPr id="0" name=""/>
        <dsp:cNvSpPr/>
      </dsp:nvSpPr>
      <dsp:spPr>
        <a:xfrm>
          <a:off x="1900154" y="4113591"/>
          <a:ext cx="4473659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b="0" i="0" kern="1200"/>
            <a:t>SEL &amp; mental health tools: $3.3B by 2027</a:t>
          </a:r>
          <a:endParaRPr lang="en-US" sz="2500" kern="1200"/>
        </a:p>
      </dsp:txBody>
      <dsp:txXfrm>
        <a:off x="1900154" y="4113591"/>
        <a:ext cx="4473659" cy="164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August 4,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74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6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3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6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512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August 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9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August 4,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0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6" r:id="rId6"/>
    <p:sldLayoutId id="2147483731" r:id="rId7"/>
    <p:sldLayoutId id="2147483732" r:id="rId8"/>
    <p:sldLayoutId id="2147483733" r:id="rId9"/>
    <p:sldLayoutId id="2147483735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991A0-4CCF-3B02-70D9-D2AEF7957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027450"/>
            <a:ext cx="4104401" cy="267852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Khanmigo</a:t>
            </a:r>
            <a:r>
              <a:rPr lang="en-US" sz="4000" dirty="0"/>
              <a:t> Reimagined: Empowering Student-</a:t>
            </a:r>
            <a:r>
              <a:rPr lang="en-US" sz="4000" dirty="0" err="1"/>
              <a:t>Centred</a:t>
            </a:r>
            <a:r>
              <a:rPr lang="en-US" sz="4000" dirty="0"/>
              <a:t>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3046D-18C5-0658-31B8-55A50A594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3769501"/>
            <a:ext cx="3565525" cy="1731656"/>
          </a:xfrm>
        </p:spPr>
        <p:txBody>
          <a:bodyPr>
            <a:normAutofit/>
          </a:bodyPr>
          <a:lstStyle/>
          <a:p>
            <a:r>
              <a:rPr lang="en-CA" b="0" i="0" dirty="0">
                <a:solidFill>
                  <a:schemeClr val="tx1">
                    <a:alpha val="60000"/>
                  </a:schemeClr>
                </a:solidFill>
                <a:effectLst/>
                <a:latin typeface="Segoe Sans"/>
              </a:rPr>
              <a:t>A Smart LMS for Educators, Tutors &amp; Therapists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863" y="54927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45873E-9C86-4496-87B7-3A6141D7D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69384" y="4508500"/>
            <a:ext cx="1468514" cy="1521012"/>
            <a:chOff x="5236793" y="2432482"/>
            <a:chExt cx="1468514" cy="1521012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7B3FE92-6018-4D9B-9B3E-264810BCB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ADEA1A7-349B-4EC9-9458-EBB1E9BF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3BB3CBA-4085-4566-9B1D-656DA46E3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67C1ABAA-E3C8-7596-D2D9-0AC6A75C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9" r="10029"/>
          <a:stretch>
            <a:fillRect/>
          </a:stretch>
        </p:blipFill>
        <p:spPr>
          <a:xfrm>
            <a:off x="4743451" y="549275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7EB175-498C-8AE8-E3DF-5EFFD6376324}"/>
              </a:ext>
            </a:extLst>
          </p:cNvPr>
          <p:cNvSpPr txBox="1">
            <a:spLocks/>
          </p:cNvSpPr>
          <p:nvPr/>
        </p:nvSpPr>
        <p:spPr>
          <a:xfrm>
            <a:off x="462677" y="4322555"/>
            <a:ext cx="4280774" cy="24292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CA" sz="2400" dirty="0"/>
              <a:t>Tim Lee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Director, </a:t>
            </a:r>
            <a:r>
              <a:rPr lang="en-CA" sz="2400" dirty="0" err="1"/>
              <a:t>Khanmigo</a:t>
            </a:r>
            <a:r>
              <a:rPr lang="en-CA" sz="2400" dirty="0"/>
              <a:t> Initiative </a:t>
            </a:r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D5F78541-E2E1-DFDA-DFFE-7051EEC23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215" y="554566"/>
            <a:ext cx="2718792" cy="2119265"/>
          </a:xfrm>
          <a:prstGeom prst="rect">
            <a:avLst/>
          </a:prstGeom>
        </p:spPr>
      </p:pic>
      <p:pic>
        <p:nvPicPr>
          <p:cNvPr id="2052" name="Picture 4" descr="Khan Academy's Khanmigo Teacher Tools for U.S. Edu... - Instructure  Community - 617373">
            <a:extLst>
              <a:ext uri="{FF2B5EF4-FFF2-40B4-BE49-F238E27FC236}">
                <a16:creationId xmlns:a16="http://schemas.microsoft.com/office/drawing/2014/main" id="{CA9FD802-06D9-9639-A7E7-9816995EA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0" y="555577"/>
            <a:ext cx="4181397" cy="21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9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BF64E-8530-744B-E87F-6E8A8C89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The Problem</a:t>
            </a:r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D0342557-9691-41B1-9FFF-027845ED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0971" y="1982786"/>
            <a:ext cx="734257" cy="760506"/>
            <a:chOff x="5243759" y="1363788"/>
            <a:chExt cx="734257" cy="760506"/>
          </a:xfrm>
        </p:grpSpPr>
        <p:sp>
          <p:nvSpPr>
            <p:cNvPr id="1056" name="Freeform 5">
              <a:extLst>
                <a:ext uri="{FF2B5EF4-FFF2-40B4-BE49-F238E27FC236}">
                  <a16:creationId xmlns:a16="http://schemas.microsoft.com/office/drawing/2014/main" id="{086D6FFF-B330-42B3-9F1F-607CECF8D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7" name="Freeform 6">
              <a:extLst>
                <a:ext uri="{FF2B5EF4-FFF2-40B4-BE49-F238E27FC236}">
                  <a16:creationId xmlns:a16="http://schemas.microsoft.com/office/drawing/2014/main" id="{8D054D43-E740-4CA9-8197-85FBE2EC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8" name="Freeform 8">
              <a:extLst>
                <a:ext uri="{FF2B5EF4-FFF2-40B4-BE49-F238E27FC236}">
                  <a16:creationId xmlns:a16="http://schemas.microsoft.com/office/drawing/2014/main" id="{CB5EB56C-B805-41B2-88BA-B198E68E6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Go-Live Gotchas When Launching a New ...">
            <a:extLst>
              <a:ext uri="{FF2B5EF4-FFF2-40B4-BE49-F238E27FC236}">
                <a16:creationId xmlns:a16="http://schemas.microsoft.com/office/drawing/2014/main" id="{E5431E35-462E-4C11-494F-F6457E28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r="10303" b="-1"/>
          <a:stretch>
            <a:fillRect/>
          </a:stretch>
        </p:blipFill>
        <p:spPr bwMode="auto">
          <a:xfrm>
            <a:off x="550863" y="2530474"/>
            <a:ext cx="57737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2D0C-DDCF-50E6-B77B-52DC9D6B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latin typeface="Segoe Sans"/>
              </a:rPr>
              <a:t>Traditional LMS platforms are rigid and impersonal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latin typeface="Segoe Sans"/>
              </a:rPr>
              <a:t>Lack of support for individualized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Segoe Sans"/>
              </a:rPr>
              <a:t>Provide limited insight into student progress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Segoe Sans"/>
              </a:rPr>
              <a:t>Educators l</a:t>
            </a:r>
            <a:r>
              <a:rPr lang="en-CA" b="0" i="0" dirty="0">
                <a:effectLst/>
                <a:latin typeface="Segoe Sans"/>
              </a:rPr>
              <a:t>ack tools needed for course customization and many do not integrate well with third-party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1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FEA3-E3EC-B6AA-EF58-C4A97AE1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49669195-DD82-4E1F-FAB4-A49493988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38" y="2055205"/>
            <a:ext cx="4436800" cy="3458428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F41B809-7011-5C55-1A73-3B545A1CEA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1818" y="1520825"/>
          <a:ext cx="609931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42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600A-CF20-32F2-40A5-620FA3B5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Sets KhanNexus Apart?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9389D50-BAB5-1EA3-A02D-66E36251DE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2113199"/>
          <a:ext cx="11090274" cy="397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49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55007-82B8-313A-6C92-E6932AF8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313748"/>
            <a:ext cx="3565525" cy="241559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Market Opportunity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7EEC1C9-7EBD-F8AC-29C2-DEC1397D6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654598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39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5EB2C8-9C87-CCD8-A025-FFE75EED3EEE}"/>
              </a:ext>
            </a:extLst>
          </p:cNvPr>
          <p:cNvSpPr txBox="1">
            <a:spLocks/>
          </p:cNvSpPr>
          <p:nvPr/>
        </p:nvSpPr>
        <p:spPr>
          <a:xfrm>
            <a:off x="492687" y="1279091"/>
            <a:ext cx="3469713" cy="4719927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i="0" dirty="0">
                <a:effectLst/>
              </a:rPr>
              <a:t>Pilot programs with educators and therapists</a:t>
            </a:r>
          </a:p>
          <a:p>
            <a:r>
              <a:rPr lang="en-US" sz="3600" b="0" i="0" dirty="0">
                <a:effectLst/>
              </a:rPr>
              <a:t>Strategic partnerships with industry experts in development</a:t>
            </a:r>
          </a:p>
          <a:p>
            <a:r>
              <a:rPr lang="en-US" sz="3600" b="0" i="0" dirty="0">
                <a:effectLst/>
              </a:rPr>
              <a:t>Roadmap to scale across institutions</a:t>
            </a:r>
          </a:p>
          <a:p>
            <a:endParaRPr lang="en-US" sz="1600" dirty="0"/>
          </a:p>
        </p:txBody>
      </p:sp>
      <p:pic>
        <p:nvPicPr>
          <p:cNvPr id="4" name="Picture 2" descr="Our Vision Stock Illustrations – 4,485 Our Vision Stock Illustrations,  Vectors &amp; Clipart - Dreamstime">
            <a:extLst>
              <a:ext uri="{FF2B5EF4-FFF2-40B4-BE49-F238E27FC236}">
                <a16:creationId xmlns:a16="http://schemas.microsoft.com/office/drawing/2014/main" id="{C4F3E8ED-8FFE-09D0-A358-83B87DE2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r="18748"/>
          <a:stretch>
            <a:fillRect/>
          </a:stretch>
        </p:blipFill>
        <p:spPr bwMode="auto"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87" name="Oval 7186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89" name="Oval 7188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191" name="Group 7190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192" name="Freeform: Shape 7191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3" name="Freeform: Shape 7192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94" name="Oval 7193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95" name="Oval 7194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7197" name="Rectangle 719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3B6F8-D5E6-E0A7-5283-DDC8E400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Join Us in Transforming Learning!</a:t>
            </a:r>
          </a:p>
        </p:txBody>
      </p:sp>
      <p:pic>
        <p:nvPicPr>
          <p:cNvPr id="7170" name="Picture 2" descr="Partner with MindTrailz – MindTrailz ...">
            <a:extLst>
              <a:ext uri="{FF2B5EF4-FFF2-40B4-BE49-F238E27FC236}">
                <a16:creationId xmlns:a16="http://schemas.microsoft.com/office/drawing/2014/main" id="{7D8DC5D2-2536-28E7-543D-C40170CF7C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r="25556" b="2"/>
          <a:stretch>
            <a:fillRect/>
          </a:stretch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99" name="Group 7198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7200" name="Freeform: Shape 7199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01" name="Oval 7200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203" name="Oval 7202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F0596-8D30-FF82-6F63-5D697734CE72}"/>
              </a:ext>
            </a:extLst>
          </p:cNvPr>
          <p:cNvSpPr txBox="1"/>
          <p:nvPr/>
        </p:nvSpPr>
        <p:spPr>
          <a:xfrm>
            <a:off x="550863" y="4177392"/>
            <a:ext cx="49731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information and to partner with us, please visit: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https://</a:t>
            </a:r>
            <a:r>
              <a:rPr lang="en-US" sz="3200" dirty="0" err="1"/>
              <a:t>www.khanmigo.ai</a:t>
            </a:r>
            <a:r>
              <a:rPr lang="en-US" sz="3200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70849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208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Segoe Sans</vt:lpstr>
      <vt:lpstr>3DFloatVTI</vt:lpstr>
      <vt:lpstr>Khanmigo Reimagined: Empowering Student-Centred Learning</vt:lpstr>
      <vt:lpstr>The Problem</vt:lpstr>
      <vt:lpstr>The Solution</vt:lpstr>
      <vt:lpstr>What Sets KhanNexus Apart?</vt:lpstr>
      <vt:lpstr>Market Opportunity</vt:lpstr>
      <vt:lpstr>PowerPoint Presentation</vt:lpstr>
      <vt:lpstr>Join Us in Transforming Learning!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Khanmigo Reimagined: Empowering Student-Centred Learning</dc:title>
  <dc:creator>Tim Lee</dc:creator>
  <cp:lastModifiedBy>Tim Lee</cp:lastModifiedBy>
  <cp:revision>2</cp:revision>
  <dcterms:created xsi:type="dcterms:W3CDTF">2025-08-05T05:41:42Z</dcterms:created>
  <dcterms:modified xsi:type="dcterms:W3CDTF">2025-08-05T13:30:59Z</dcterms:modified>
</cp:coreProperties>
</file>