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sldIdLst>
    <p:sldId id="256" r:id="rId2"/>
    <p:sldId id="257" r:id="rId3"/>
    <p:sldId id="258" r:id="rId4"/>
    <p:sldId id="259" r:id="rId5"/>
    <p:sldId id="270" r:id="rId6"/>
    <p:sldId id="268" r:id="rId7"/>
    <p:sldId id="261" r:id="rId8"/>
    <p:sldId id="260" r:id="rId9"/>
    <p:sldId id="267" r:id="rId10"/>
    <p:sldId id="262" r:id="rId11"/>
    <p:sldId id="263" r:id="rId12"/>
    <p:sldId id="264" r:id="rId13"/>
    <p:sldId id="269" r:id="rId14"/>
    <p:sldId id="275" r:id="rId15"/>
    <p:sldId id="265" r:id="rId16"/>
    <p:sldId id="266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80"/>
  </p:normalViewPr>
  <p:slideViewPr>
    <p:cSldViewPr snapToGrid="0">
      <p:cViewPr>
        <p:scale>
          <a:sx n="82" d="100"/>
          <a:sy n="82" d="100"/>
        </p:scale>
        <p:origin x="49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229E6-DB30-4AF9-AABB-D51F421501D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06FA4D-EBC4-42F4-9823-51FD3BB90716}">
      <dgm:prSet/>
      <dgm:spPr/>
      <dgm:t>
        <a:bodyPr/>
        <a:lstStyle/>
        <a:p>
          <a:r>
            <a:rPr lang="en-US" b="1" baseline="0" dirty="0"/>
            <a:t>Educators and students in K-12 and higher education</a:t>
          </a:r>
          <a:endParaRPr lang="en-US" dirty="0"/>
        </a:p>
      </dgm:t>
    </dgm:pt>
    <dgm:pt modelId="{A2D5F39C-3AE8-4AA1-A0A1-3F7E16091AB5}" type="parTrans" cxnId="{54416B02-3D1F-4CED-88C9-3CB4F0A813A5}">
      <dgm:prSet/>
      <dgm:spPr/>
      <dgm:t>
        <a:bodyPr/>
        <a:lstStyle/>
        <a:p>
          <a:endParaRPr lang="en-US"/>
        </a:p>
      </dgm:t>
    </dgm:pt>
    <dgm:pt modelId="{1B4F4CAB-2F73-486B-A968-DD8AAEA6F8C6}" type="sibTrans" cxnId="{54416B02-3D1F-4CED-88C9-3CB4F0A813A5}">
      <dgm:prSet/>
      <dgm:spPr/>
      <dgm:t>
        <a:bodyPr/>
        <a:lstStyle/>
        <a:p>
          <a:endParaRPr lang="en-US"/>
        </a:p>
      </dgm:t>
    </dgm:pt>
    <dgm:pt modelId="{3440BCA6-C39C-477E-83F5-4288468F1C62}">
      <dgm:prSet/>
      <dgm:spPr/>
      <dgm:t>
        <a:bodyPr/>
        <a:lstStyle/>
        <a:p>
          <a:r>
            <a:rPr lang="en-US" b="1" baseline="0" dirty="0"/>
            <a:t> Tutors in private and institutional settings</a:t>
          </a:r>
          <a:endParaRPr lang="en-US" dirty="0"/>
        </a:p>
      </dgm:t>
    </dgm:pt>
    <dgm:pt modelId="{C0EBB2E0-A0A4-4976-BB10-65A6F7387BE7}" type="parTrans" cxnId="{6AA16D50-A2C7-4050-A2B0-06D0F3F72648}">
      <dgm:prSet/>
      <dgm:spPr/>
      <dgm:t>
        <a:bodyPr/>
        <a:lstStyle/>
        <a:p>
          <a:endParaRPr lang="en-US"/>
        </a:p>
      </dgm:t>
    </dgm:pt>
    <dgm:pt modelId="{3DAB4B66-FE07-43F9-B146-70E10F0C435B}" type="sibTrans" cxnId="{6AA16D50-A2C7-4050-A2B0-06D0F3F72648}">
      <dgm:prSet/>
      <dgm:spPr/>
      <dgm:t>
        <a:bodyPr/>
        <a:lstStyle/>
        <a:p>
          <a:endParaRPr lang="en-US"/>
        </a:p>
      </dgm:t>
    </dgm:pt>
    <dgm:pt modelId="{5214D2EC-B987-4D10-9E90-487B389F2FAA}">
      <dgm:prSet/>
      <dgm:spPr/>
      <dgm:t>
        <a:bodyPr/>
        <a:lstStyle/>
        <a:p>
          <a:r>
            <a:rPr lang="en-US" b="1" baseline="0" dirty="0"/>
            <a:t> School districts and government institutions</a:t>
          </a:r>
          <a:endParaRPr lang="en-US" dirty="0"/>
        </a:p>
      </dgm:t>
    </dgm:pt>
    <dgm:pt modelId="{2FA219DA-6B9C-4B24-9FC6-832831CE9B62}" type="parTrans" cxnId="{36D5BCF7-907B-4162-8325-9F91D0219CF3}">
      <dgm:prSet/>
      <dgm:spPr/>
      <dgm:t>
        <a:bodyPr/>
        <a:lstStyle/>
        <a:p>
          <a:endParaRPr lang="en-US"/>
        </a:p>
      </dgm:t>
    </dgm:pt>
    <dgm:pt modelId="{A26B13C0-1D35-4758-827F-3174F24C0BBD}" type="sibTrans" cxnId="{36D5BCF7-907B-4162-8325-9F91D0219CF3}">
      <dgm:prSet/>
      <dgm:spPr/>
      <dgm:t>
        <a:bodyPr/>
        <a:lstStyle/>
        <a:p>
          <a:endParaRPr lang="en-US"/>
        </a:p>
      </dgm:t>
    </dgm:pt>
    <dgm:pt modelId="{96D3E2C1-B662-464A-B146-B6084B99F352}">
      <dgm:prSet/>
      <dgm:spPr/>
      <dgm:t>
        <a:bodyPr/>
        <a:lstStyle/>
        <a:p>
          <a:r>
            <a:rPr lang="en-US" b="1" baseline="0" dirty="0"/>
            <a:t>Therapists or counsellors working in schools or supporting neurodiverse learners</a:t>
          </a:r>
          <a:endParaRPr lang="en-US" dirty="0"/>
        </a:p>
      </dgm:t>
    </dgm:pt>
    <dgm:pt modelId="{AC13795C-C9AF-4C22-AD93-ACC1EF6CE2E1}" type="parTrans" cxnId="{BEA1B215-7796-493B-A220-0B45097E9E9B}">
      <dgm:prSet/>
      <dgm:spPr/>
      <dgm:t>
        <a:bodyPr/>
        <a:lstStyle/>
        <a:p>
          <a:endParaRPr lang="en-US"/>
        </a:p>
      </dgm:t>
    </dgm:pt>
    <dgm:pt modelId="{80D636DA-1D39-4867-8480-38DDDF5EC9B1}" type="sibTrans" cxnId="{BEA1B215-7796-493B-A220-0B45097E9E9B}">
      <dgm:prSet/>
      <dgm:spPr/>
      <dgm:t>
        <a:bodyPr/>
        <a:lstStyle/>
        <a:p>
          <a:endParaRPr lang="en-US"/>
        </a:p>
      </dgm:t>
    </dgm:pt>
    <dgm:pt modelId="{2FCE67FE-42D2-0C43-AC2A-B18B78BCA9FF}" type="pres">
      <dgm:prSet presAssocID="{3E1229E6-DB30-4AF9-AABB-D51F421501D1}" presName="matrix" presStyleCnt="0">
        <dgm:presLayoutVars>
          <dgm:chMax val="1"/>
          <dgm:dir/>
          <dgm:resizeHandles val="exact"/>
        </dgm:presLayoutVars>
      </dgm:prSet>
      <dgm:spPr/>
    </dgm:pt>
    <dgm:pt modelId="{0BAB6FD8-743B-9842-8B57-D95D65005ECB}" type="pres">
      <dgm:prSet presAssocID="{3E1229E6-DB30-4AF9-AABB-D51F421501D1}" presName="diamond" presStyleLbl="bgShp" presStyleIdx="0" presStyleCnt="1"/>
      <dgm:spPr/>
    </dgm:pt>
    <dgm:pt modelId="{B9711E44-1CA4-2549-9662-48B26601E605}" type="pres">
      <dgm:prSet presAssocID="{3E1229E6-DB30-4AF9-AABB-D51F421501D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C8C978-9C49-5C48-9EA2-4011432AC682}" type="pres">
      <dgm:prSet presAssocID="{3E1229E6-DB30-4AF9-AABB-D51F421501D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C8EA4C-4745-354B-B46E-6B5BB5243CBF}" type="pres">
      <dgm:prSet presAssocID="{3E1229E6-DB30-4AF9-AABB-D51F421501D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8C294DB-644D-2447-90E3-5B9EEDA22A65}" type="pres">
      <dgm:prSet presAssocID="{3E1229E6-DB30-4AF9-AABB-D51F421501D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4416B02-3D1F-4CED-88C9-3CB4F0A813A5}" srcId="{3E1229E6-DB30-4AF9-AABB-D51F421501D1}" destId="{F006FA4D-EBC4-42F4-9823-51FD3BB90716}" srcOrd="0" destOrd="0" parTransId="{A2D5F39C-3AE8-4AA1-A0A1-3F7E16091AB5}" sibTransId="{1B4F4CAB-2F73-486B-A968-DD8AAEA6F8C6}"/>
    <dgm:cxn modelId="{4D38B40A-BD61-4B42-9B0F-7A0642878570}" type="presOf" srcId="{3440BCA6-C39C-477E-83F5-4288468F1C62}" destId="{61C8C978-9C49-5C48-9EA2-4011432AC682}" srcOrd="0" destOrd="0" presId="urn:microsoft.com/office/officeart/2005/8/layout/matrix3"/>
    <dgm:cxn modelId="{BEA1B215-7796-493B-A220-0B45097E9E9B}" srcId="{3E1229E6-DB30-4AF9-AABB-D51F421501D1}" destId="{96D3E2C1-B662-464A-B146-B6084B99F352}" srcOrd="3" destOrd="0" parTransId="{AC13795C-C9AF-4C22-AD93-ACC1EF6CE2E1}" sibTransId="{80D636DA-1D39-4867-8480-38DDDF5EC9B1}"/>
    <dgm:cxn modelId="{E745854A-CDB3-7A40-AC16-B9D5943CA8D7}" type="presOf" srcId="{96D3E2C1-B662-464A-B146-B6084B99F352}" destId="{28C294DB-644D-2447-90E3-5B9EEDA22A65}" srcOrd="0" destOrd="0" presId="urn:microsoft.com/office/officeart/2005/8/layout/matrix3"/>
    <dgm:cxn modelId="{6AA16D50-A2C7-4050-A2B0-06D0F3F72648}" srcId="{3E1229E6-DB30-4AF9-AABB-D51F421501D1}" destId="{3440BCA6-C39C-477E-83F5-4288468F1C62}" srcOrd="1" destOrd="0" parTransId="{C0EBB2E0-A0A4-4976-BB10-65A6F7387BE7}" sibTransId="{3DAB4B66-FE07-43F9-B146-70E10F0C435B}"/>
    <dgm:cxn modelId="{BB4DD37E-E5EC-5B4E-9E89-812A1B485EFA}" type="presOf" srcId="{5214D2EC-B987-4D10-9E90-487B389F2FAA}" destId="{5BC8EA4C-4745-354B-B46E-6B5BB5243CBF}" srcOrd="0" destOrd="0" presId="urn:microsoft.com/office/officeart/2005/8/layout/matrix3"/>
    <dgm:cxn modelId="{4827FB89-BFD2-F343-B23D-A9C6C42027F0}" type="presOf" srcId="{3E1229E6-DB30-4AF9-AABB-D51F421501D1}" destId="{2FCE67FE-42D2-0C43-AC2A-B18B78BCA9FF}" srcOrd="0" destOrd="0" presId="urn:microsoft.com/office/officeart/2005/8/layout/matrix3"/>
    <dgm:cxn modelId="{CD5FC2E4-7627-9F4D-9EC0-F8F4CABF3897}" type="presOf" srcId="{F006FA4D-EBC4-42F4-9823-51FD3BB90716}" destId="{B9711E44-1CA4-2549-9662-48B26601E605}" srcOrd="0" destOrd="0" presId="urn:microsoft.com/office/officeart/2005/8/layout/matrix3"/>
    <dgm:cxn modelId="{36D5BCF7-907B-4162-8325-9F91D0219CF3}" srcId="{3E1229E6-DB30-4AF9-AABB-D51F421501D1}" destId="{5214D2EC-B987-4D10-9E90-487B389F2FAA}" srcOrd="2" destOrd="0" parTransId="{2FA219DA-6B9C-4B24-9FC6-832831CE9B62}" sibTransId="{A26B13C0-1D35-4758-827F-3174F24C0BBD}"/>
    <dgm:cxn modelId="{7F1F710B-F79C-4B41-96D0-364E8B24BA9B}" type="presParOf" srcId="{2FCE67FE-42D2-0C43-AC2A-B18B78BCA9FF}" destId="{0BAB6FD8-743B-9842-8B57-D95D65005ECB}" srcOrd="0" destOrd="0" presId="urn:microsoft.com/office/officeart/2005/8/layout/matrix3"/>
    <dgm:cxn modelId="{744CF630-A37F-E342-AAD8-FA7DA713BD3C}" type="presParOf" srcId="{2FCE67FE-42D2-0C43-AC2A-B18B78BCA9FF}" destId="{B9711E44-1CA4-2549-9662-48B26601E605}" srcOrd="1" destOrd="0" presId="urn:microsoft.com/office/officeart/2005/8/layout/matrix3"/>
    <dgm:cxn modelId="{2E115037-7C88-0149-957A-E383BF446D13}" type="presParOf" srcId="{2FCE67FE-42D2-0C43-AC2A-B18B78BCA9FF}" destId="{61C8C978-9C49-5C48-9EA2-4011432AC682}" srcOrd="2" destOrd="0" presId="urn:microsoft.com/office/officeart/2005/8/layout/matrix3"/>
    <dgm:cxn modelId="{DD6AF488-63BB-FA45-A264-277F6CB7BE78}" type="presParOf" srcId="{2FCE67FE-42D2-0C43-AC2A-B18B78BCA9FF}" destId="{5BC8EA4C-4745-354B-B46E-6B5BB5243CBF}" srcOrd="3" destOrd="0" presId="urn:microsoft.com/office/officeart/2005/8/layout/matrix3"/>
    <dgm:cxn modelId="{24B6DEAA-F858-9C4B-8D3D-A41F19AABDB8}" type="presParOf" srcId="{2FCE67FE-42D2-0C43-AC2A-B18B78BCA9FF}" destId="{28C294DB-644D-2447-90E3-5B9EEDA22A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65E7A-72A7-4706-9369-286DA99C7606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F57C481-04E4-445E-9476-0B979F309EB0}">
      <dgm:prSet/>
      <dgm:spPr/>
      <dgm:t>
        <a:bodyPr/>
        <a:lstStyle/>
        <a:p>
          <a:r>
            <a:rPr lang="en-US" b="0" i="0"/>
            <a:t>Year 1: Pilot and Funding</a:t>
          </a:r>
          <a:endParaRPr lang="en-US"/>
        </a:p>
      </dgm:t>
    </dgm:pt>
    <dgm:pt modelId="{3E99D0F6-77B5-46BC-869D-11B7DF830161}" type="parTrans" cxnId="{2AFC77F7-C6D0-479A-B3A1-48FEA90D212E}">
      <dgm:prSet/>
      <dgm:spPr/>
      <dgm:t>
        <a:bodyPr/>
        <a:lstStyle/>
        <a:p>
          <a:endParaRPr lang="en-US"/>
        </a:p>
      </dgm:t>
    </dgm:pt>
    <dgm:pt modelId="{44876D1E-91D5-45C8-A983-972B0EE0E77E}" type="sibTrans" cxnId="{2AFC77F7-C6D0-479A-B3A1-48FEA90D212E}">
      <dgm:prSet/>
      <dgm:spPr/>
      <dgm:t>
        <a:bodyPr/>
        <a:lstStyle/>
        <a:p>
          <a:endParaRPr lang="en-US"/>
        </a:p>
      </dgm:t>
    </dgm:pt>
    <dgm:pt modelId="{D62B6F55-D359-42AF-9A23-1036C488CBDE}">
      <dgm:prSet/>
      <dgm:spPr/>
      <dgm:t>
        <a:bodyPr/>
        <a:lstStyle/>
        <a:p>
          <a:r>
            <a:rPr lang="en-US" b="0"/>
            <a:t>Year 2: Product Expansion and Early Adoption</a:t>
          </a:r>
          <a:endParaRPr lang="en-US"/>
        </a:p>
      </dgm:t>
    </dgm:pt>
    <dgm:pt modelId="{5C5DB3BC-31D8-440E-B5A2-4064D818D238}" type="parTrans" cxnId="{5339D701-9ADC-4842-9912-5FF61A7CCE84}">
      <dgm:prSet/>
      <dgm:spPr/>
      <dgm:t>
        <a:bodyPr/>
        <a:lstStyle/>
        <a:p>
          <a:endParaRPr lang="en-US"/>
        </a:p>
      </dgm:t>
    </dgm:pt>
    <dgm:pt modelId="{A7EC2486-9AAF-400D-BAFE-E091FB5C6374}" type="sibTrans" cxnId="{5339D701-9ADC-4842-9912-5FF61A7CCE84}">
      <dgm:prSet/>
      <dgm:spPr/>
      <dgm:t>
        <a:bodyPr/>
        <a:lstStyle/>
        <a:p>
          <a:endParaRPr lang="en-US"/>
        </a:p>
      </dgm:t>
    </dgm:pt>
    <dgm:pt modelId="{99A0AF9C-5115-4870-8B8F-057349D7A3A8}">
      <dgm:prSet/>
      <dgm:spPr/>
      <dgm:t>
        <a:bodyPr/>
        <a:lstStyle/>
        <a:p>
          <a:r>
            <a:rPr lang="en-US" b="0" i="0"/>
            <a:t>Year 3: Market </a:t>
          </a:r>
          <a:r>
            <a:rPr lang="en-US" b="0"/>
            <a:t>Penetration and Brand Building</a:t>
          </a:r>
          <a:endParaRPr lang="en-US"/>
        </a:p>
      </dgm:t>
    </dgm:pt>
    <dgm:pt modelId="{4056A12C-46F8-4B0B-A1A7-469BCE57D672}" type="parTrans" cxnId="{13AE4465-2F80-4FD6-A218-5A7605E084BB}">
      <dgm:prSet/>
      <dgm:spPr/>
      <dgm:t>
        <a:bodyPr/>
        <a:lstStyle/>
        <a:p>
          <a:endParaRPr lang="en-US"/>
        </a:p>
      </dgm:t>
    </dgm:pt>
    <dgm:pt modelId="{8538941D-E7D7-4801-8346-09EC54D967D6}" type="sibTrans" cxnId="{13AE4465-2F80-4FD6-A218-5A7605E084BB}">
      <dgm:prSet/>
      <dgm:spPr/>
      <dgm:t>
        <a:bodyPr/>
        <a:lstStyle/>
        <a:p>
          <a:endParaRPr lang="en-US"/>
        </a:p>
      </dgm:t>
    </dgm:pt>
    <dgm:pt modelId="{FBBA0681-CF13-43A0-B646-318508D3A493}">
      <dgm:prSet/>
      <dgm:spPr/>
      <dgm:t>
        <a:bodyPr/>
        <a:lstStyle/>
        <a:p>
          <a:r>
            <a:rPr lang="en-US" b="0" i="0"/>
            <a:t>Year 4: Institutional Scaling and Impact Measurement</a:t>
          </a:r>
          <a:endParaRPr lang="en-US"/>
        </a:p>
      </dgm:t>
    </dgm:pt>
    <dgm:pt modelId="{A25B27A0-776C-4BCD-ADFF-8B77D1C3AA4D}" type="parTrans" cxnId="{DBC4EA75-BF50-4E2F-978C-DC93EE034D3E}">
      <dgm:prSet/>
      <dgm:spPr/>
      <dgm:t>
        <a:bodyPr/>
        <a:lstStyle/>
        <a:p>
          <a:endParaRPr lang="en-US"/>
        </a:p>
      </dgm:t>
    </dgm:pt>
    <dgm:pt modelId="{860D034F-3F2B-4CAE-B9F8-F1094A480234}" type="sibTrans" cxnId="{DBC4EA75-BF50-4E2F-978C-DC93EE034D3E}">
      <dgm:prSet/>
      <dgm:spPr/>
      <dgm:t>
        <a:bodyPr/>
        <a:lstStyle/>
        <a:p>
          <a:endParaRPr lang="en-US"/>
        </a:p>
      </dgm:t>
    </dgm:pt>
    <dgm:pt modelId="{EC5A9FE9-3D84-4AB8-A8ED-759995CE5E93}">
      <dgm:prSet/>
      <dgm:spPr/>
      <dgm:t>
        <a:bodyPr/>
        <a:lstStyle/>
        <a:p>
          <a:r>
            <a:rPr lang="en-US" b="0"/>
            <a:t>Year 5: Global Expansion and Sustainability</a:t>
          </a:r>
          <a:endParaRPr lang="en-US"/>
        </a:p>
      </dgm:t>
    </dgm:pt>
    <dgm:pt modelId="{C47E1515-DAFE-4AA1-AEC4-96B5EFBC4C3C}" type="parTrans" cxnId="{E7DAA526-E73C-4A0B-B9E2-0D343490B1B4}">
      <dgm:prSet/>
      <dgm:spPr/>
      <dgm:t>
        <a:bodyPr/>
        <a:lstStyle/>
        <a:p>
          <a:endParaRPr lang="en-US"/>
        </a:p>
      </dgm:t>
    </dgm:pt>
    <dgm:pt modelId="{D215EABE-AEE0-403F-94BC-B78ADB7FA2B9}" type="sibTrans" cxnId="{E7DAA526-E73C-4A0B-B9E2-0D343490B1B4}">
      <dgm:prSet/>
      <dgm:spPr/>
      <dgm:t>
        <a:bodyPr/>
        <a:lstStyle/>
        <a:p>
          <a:endParaRPr lang="en-US"/>
        </a:p>
      </dgm:t>
    </dgm:pt>
    <dgm:pt modelId="{8EB2D726-08B5-614E-BA1F-4C9DB0FD5F50}" type="pres">
      <dgm:prSet presAssocID="{8E465E7A-72A7-4706-9369-286DA99C7606}" presName="vert0" presStyleCnt="0">
        <dgm:presLayoutVars>
          <dgm:dir/>
          <dgm:animOne val="branch"/>
          <dgm:animLvl val="lvl"/>
        </dgm:presLayoutVars>
      </dgm:prSet>
      <dgm:spPr/>
    </dgm:pt>
    <dgm:pt modelId="{2A28071F-C249-C544-A640-F7AE6581579F}" type="pres">
      <dgm:prSet presAssocID="{1F57C481-04E4-445E-9476-0B979F309EB0}" presName="thickLine" presStyleLbl="alignNode1" presStyleIdx="0" presStyleCnt="5"/>
      <dgm:spPr/>
    </dgm:pt>
    <dgm:pt modelId="{2AAE117C-04D2-9D4B-8813-E0B72566EAFA}" type="pres">
      <dgm:prSet presAssocID="{1F57C481-04E4-445E-9476-0B979F309EB0}" presName="horz1" presStyleCnt="0"/>
      <dgm:spPr/>
    </dgm:pt>
    <dgm:pt modelId="{9B0BA4EF-9DF4-874D-B0DC-85AED3691006}" type="pres">
      <dgm:prSet presAssocID="{1F57C481-04E4-445E-9476-0B979F309EB0}" presName="tx1" presStyleLbl="revTx" presStyleIdx="0" presStyleCnt="5"/>
      <dgm:spPr/>
    </dgm:pt>
    <dgm:pt modelId="{5A5063C5-3C6C-204A-BDA0-1BD49D4A9D61}" type="pres">
      <dgm:prSet presAssocID="{1F57C481-04E4-445E-9476-0B979F309EB0}" presName="vert1" presStyleCnt="0"/>
      <dgm:spPr/>
    </dgm:pt>
    <dgm:pt modelId="{756105A7-E98D-6B4A-8BAD-85069492A2F4}" type="pres">
      <dgm:prSet presAssocID="{D62B6F55-D359-42AF-9A23-1036C488CBDE}" presName="thickLine" presStyleLbl="alignNode1" presStyleIdx="1" presStyleCnt="5"/>
      <dgm:spPr/>
    </dgm:pt>
    <dgm:pt modelId="{463B2735-B466-3A4F-8CA9-A28F2B47F95B}" type="pres">
      <dgm:prSet presAssocID="{D62B6F55-D359-42AF-9A23-1036C488CBDE}" presName="horz1" presStyleCnt="0"/>
      <dgm:spPr/>
    </dgm:pt>
    <dgm:pt modelId="{F6AE8781-9426-5C41-BBF6-67E6F44202E9}" type="pres">
      <dgm:prSet presAssocID="{D62B6F55-D359-42AF-9A23-1036C488CBDE}" presName="tx1" presStyleLbl="revTx" presStyleIdx="1" presStyleCnt="5"/>
      <dgm:spPr/>
    </dgm:pt>
    <dgm:pt modelId="{74D6E39A-B50C-DD4A-BD76-72AC70902FAD}" type="pres">
      <dgm:prSet presAssocID="{D62B6F55-D359-42AF-9A23-1036C488CBDE}" presName="vert1" presStyleCnt="0"/>
      <dgm:spPr/>
    </dgm:pt>
    <dgm:pt modelId="{BABC58EC-D360-8F4B-9F39-0C020096016E}" type="pres">
      <dgm:prSet presAssocID="{99A0AF9C-5115-4870-8B8F-057349D7A3A8}" presName="thickLine" presStyleLbl="alignNode1" presStyleIdx="2" presStyleCnt="5"/>
      <dgm:spPr/>
    </dgm:pt>
    <dgm:pt modelId="{B29A791A-B6CA-A84F-A951-9B087538CEAA}" type="pres">
      <dgm:prSet presAssocID="{99A0AF9C-5115-4870-8B8F-057349D7A3A8}" presName="horz1" presStyleCnt="0"/>
      <dgm:spPr/>
    </dgm:pt>
    <dgm:pt modelId="{581DDE83-4DA4-A44F-BBC9-2171FB20DD0A}" type="pres">
      <dgm:prSet presAssocID="{99A0AF9C-5115-4870-8B8F-057349D7A3A8}" presName="tx1" presStyleLbl="revTx" presStyleIdx="2" presStyleCnt="5"/>
      <dgm:spPr/>
    </dgm:pt>
    <dgm:pt modelId="{6A6DAE7A-23F1-AD4F-B589-A540730F3EB6}" type="pres">
      <dgm:prSet presAssocID="{99A0AF9C-5115-4870-8B8F-057349D7A3A8}" presName="vert1" presStyleCnt="0"/>
      <dgm:spPr/>
    </dgm:pt>
    <dgm:pt modelId="{880ED6D0-5B4A-DE49-9A45-8B7FFB17460A}" type="pres">
      <dgm:prSet presAssocID="{FBBA0681-CF13-43A0-B646-318508D3A493}" presName="thickLine" presStyleLbl="alignNode1" presStyleIdx="3" presStyleCnt="5"/>
      <dgm:spPr/>
    </dgm:pt>
    <dgm:pt modelId="{4A3EA1BE-2417-F841-8C9F-C91E7C2206D0}" type="pres">
      <dgm:prSet presAssocID="{FBBA0681-CF13-43A0-B646-318508D3A493}" presName="horz1" presStyleCnt="0"/>
      <dgm:spPr/>
    </dgm:pt>
    <dgm:pt modelId="{9FABCFE5-239C-7546-BC2E-9CB8036D7B18}" type="pres">
      <dgm:prSet presAssocID="{FBBA0681-CF13-43A0-B646-318508D3A493}" presName="tx1" presStyleLbl="revTx" presStyleIdx="3" presStyleCnt="5"/>
      <dgm:spPr/>
    </dgm:pt>
    <dgm:pt modelId="{7E557DDF-3222-4948-BD0C-7B1046F56B3B}" type="pres">
      <dgm:prSet presAssocID="{FBBA0681-CF13-43A0-B646-318508D3A493}" presName="vert1" presStyleCnt="0"/>
      <dgm:spPr/>
    </dgm:pt>
    <dgm:pt modelId="{AC7269F9-BE11-6E4A-B169-314E6B461D68}" type="pres">
      <dgm:prSet presAssocID="{EC5A9FE9-3D84-4AB8-A8ED-759995CE5E93}" presName="thickLine" presStyleLbl="alignNode1" presStyleIdx="4" presStyleCnt="5"/>
      <dgm:spPr/>
    </dgm:pt>
    <dgm:pt modelId="{D949121E-E5CB-514A-A13E-ABBFE8FE0D2B}" type="pres">
      <dgm:prSet presAssocID="{EC5A9FE9-3D84-4AB8-A8ED-759995CE5E93}" presName="horz1" presStyleCnt="0"/>
      <dgm:spPr/>
    </dgm:pt>
    <dgm:pt modelId="{36FDBB41-FC6F-C14F-8F55-E1EBD8DC6CB3}" type="pres">
      <dgm:prSet presAssocID="{EC5A9FE9-3D84-4AB8-A8ED-759995CE5E93}" presName="tx1" presStyleLbl="revTx" presStyleIdx="4" presStyleCnt="5"/>
      <dgm:spPr/>
    </dgm:pt>
    <dgm:pt modelId="{6D170FFE-9E27-054B-857E-251FF5DE9514}" type="pres">
      <dgm:prSet presAssocID="{EC5A9FE9-3D84-4AB8-A8ED-759995CE5E93}" presName="vert1" presStyleCnt="0"/>
      <dgm:spPr/>
    </dgm:pt>
  </dgm:ptLst>
  <dgm:cxnLst>
    <dgm:cxn modelId="{5339D701-9ADC-4842-9912-5FF61A7CCE84}" srcId="{8E465E7A-72A7-4706-9369-286DA99C7606}" destId="{D62B6F55-D359-42AF-9A23-1036C488CBDE}" srcOrd="1" destOrd="0" parTransId="{5C5DB3BC-31D8-440E-B5A2-4064D818D238}" sibTransId="{A7EC2486-9AAF-400D-BAFE-E091FB5C6374}"/>
    <dgm:cxn modelId="{F531DA11-D163-174E-A730-A5C8E562B1E1}" type="presOf" srcId="{8E465E7A-72A7-4706-9369-286DA99C7606}" destId="{8EB2D726-08B5-614E-BA1F-4C9DB0FD5F50}" srcOrd="0" destOrd="0" presId="urn:microsoft.com/office/officeart/2008/layout/LinedList"/>
    <dgm:cxn modelId="{16222117-68A1-EB4D-AD1D-BB9FB9DBFA71}" type="presOf" srcId="{EC5A9FE9-3D84-4AB8-A8ED-759995CE5E93}" destId="{36FDBB41-FC6F-C14F-8F55-E1EBD8DC6CB3}" srcOrd="0" destOrd="0" presId="urn:microsoft.com/office/officeart/2008/layout/LinedList"/>
    <dgm:cxn modelId="{E7DAA526-E73C-4A0B-B9E2-0D343490B1B4}" srcId="{8E465E7A-72A7-4706-9369-286DA99C7606}" destId="{EC5A9FE9-3D84-4AB8-A8ED-759995CE5E93}" srcOrd="4" destOrd="0" parTransId="{C47E1515-DAFE-4AA1-AEC4-96B5EFBC4C3C}" sibTransId="{D215EABE-AEE0-403F-94BC-B78ADB7FA2B9}"/>
    <dgm:cxn modelId="{A6E3E945-4A3A-964E-9EEB-3CE27517D92A}" type="presOf" srcId="{FBBA0681-CF13-43A0-B646-318508D3A493}" destId="{9FABCFE5-239C-7546-BC2E-9CB8036D7B18}" srcOrd="0" destOrd="0" presId="urn:microsoft.com/office/officeart/2008/layout/LinedList"/>
    <dgm:cxn modelId="{13AE4465-2F80-4FD6-A218-5A7605E084BB}" srcId="{8E465E7A-72A7-4706-9369-286DA99C7606}" destId="{99A0AF9C-5115-4870-8B8F-057349D7A3A8}" srcOrd="2" destOrd="0" parTransId="{4056A12C-46F8-4B0B-A1A7-469BCE57D672}" sibTransId="{8538941D-E7D7-4801-8346-09EC54D967D6}"/>
    <dgm:cxn modelId="{97DEA46A-AD53-C24A-9AAE-F737DAF5F808}" type="presOf" srcId="{1F57C481-04E4-445E-9476-0B979F309EB0}" destId="{9B0BA4EF-9DF4-874D-B0DC-85AED3691006}" srcOrd="0" destOrd="0" presId="urn:microsoft.com/office/officeart/2008/layout/LinedList"/>
    <dgm:cxn modelId="{DBC4EA75-BF50-4E2F-978C-DC93EE034D3E}" srcId="{8E465E7A-72A7-4706-9369-286DA99C7606}" destId="{FBBA0681-CF13-43A0-B646-318508D3A493}" srcOrd="3" destOrd="0" parTransId="{A25B27A0-776C-4BCD-ADFF-8B77D1C3AA4D}" sibTransId="{860D034F-3F2B-4CAE-B9F8-F1094A480234}"/>
    <dgm:cxn modelId="{0F816D83-A0DF-3C4B-8C16-28342572F229}" type="presOf" srcId="{99A0AF9C-5115-4870-8B8F-057349D7A3A8}" destId="{581DDE83-4DA4-A44F-BBC9-2171FB20DD0A}" srcOrd="0" destOrd="0" presId="urn:microsoft.com/office/officeart/2008/layout/LinedList"/>
    <dgm:cxn modelId="{04F2B0EB-D26D-0E4B-9AF2-F5FD84F1AC6F}" type="presOf" srcId="{D62B6F55-D359-42AF-9A23-1036C488CBDE}" destId="{F6AE8781-9426-5C41-BBF6-67E6F44202E9}" srcOrd="0" destOrd="0" presId="urn:microsoft.com/office/officeart/2008/layout/LinedList"/>
    <dgm:cxn modelId="{2AFC77F7-C6D0-479A-B3A1-48FEA90D212E}" srcId="{8E465E7A-72A7-4706-9369-286DA99C7606}" destId="{1F57C481-04E4-445E-9476-0B979F309EB0}" srcOrd="0" destOrd="0" parTransId="{3E99D0F6-77B5-46BC-869D-11B7DF830161}" sibTransId="{44876D1E-91D5-45C8-A983-972B0EE0E77E}"/>
    <dgm:cxn modelId="{EBC3A615-E370-B147-92F3-5E2FE2643EC2}" type="presParOf" srcId="{8EB2D726-08B5-614E-BA1F-4C9DB0FD5F50}" destId="{2A28071F-C249-C544-A640-F7AE6581579F}" srcOrd="0" destOrd="0" presId="urn:microsoft.com/office/officeart/2008/layout/LinedList"/>
    <dgm:cxn modelId="{E4B5717A-F590-E140-B0ED-453CB3D76B80}" type="presParOf" srcId="{8EB2D726-08B5-614E-BA1F-4C9DB0FD5F50}" destId="{2AAE117C-04D2-9D4B-8813-E0B72566EAFA}" srcOrd="1" destOrd="0" presId="urn:microsoft.com/office/officeart/2008/layout/LinedList"/>
    <dgm:cxn modelId="{268492F0-EB35-0F47-952A-37E1D01A1E96}" type="presParOf" srcId="{2AAE117C-04D2-9D4B-8813-E0B72566EAFA}" destId="{9B0BA4EF-9DF4-874D-B0DC-85AED3691006}" srcOrd="0" destOrd="0" presId="urn:microsoft.com/office/officeart/2008/layout/LinedList"/>
    <dgm:cxn modelId="{411C14F6-3256-A347-9EE6-91823D540F3D}" type="presParOf" srcId="{2AAE117C-04D2-9D4B-8813-E0B72566EAFA}" destId="{5A5063C5-3C6C-204A-BDA0-1BD49D4A9D61}" srcOrd="1" destOrd="0" presId="urn:microsoft.com/office/officeart/2008/layout/LinedList"/>
    <dgm:cxn modelId="{986D9F3E-81C5-7E42-B7CC-C40218CA1BA2}" type="presParOf" srcId="{8EB2D726-08B5-614E-BA1F-4C9DB0FD5F50}" destId="{756105A7-E98D-6B4A-8BAD-85069492A2F4}" srcOrd="2" destOrd="0" presId="urn:microsoft.com/office/officeart/2008/layout/LinedList"/>
    <dgm:cxn modelId="{C21E4A9E-F735-B247-9C80-83D8BBA84D74}" type="presParOf" srcId="{8EB2D726-08B5-614E-BA1F-4C9DB0FD5F50}" destId="{463B2735-B466-3A4F-8CA9-A28F2B47F95B}" srcOrd="3" destOrd="0" presId="urn:microsoft.com/office/officeart/2008/layout/LinedList"/>
    <dgm:cxn modelId="{D947C0B5-516B-E540-BAB2-8E7367054BD5}" type="presParOf" srcId="{463B2735-B466-3A4F-8CA9-A28F2B47F95B}" destId="{F6AE8781-9426-5C41-BBF6-67E6F44202E9}" srcOrd="0" destOrd="0" presId="urn:microsoft.com/office/officeart/2008/layout/LinedList"/>
    <dgm:cxn modelId="{0E4B0452-0EE4-7B4C-BDDC-7D6E955E3A59}" type="presParOf" srcId="{463B2735-B466-3A4F-8CA9-A28F2B47F95B}" destId="{74D6E39A-B50C-DD4A-BD76-72AC70902FAD}" srcOrd="1" destOrd="0" presId="urn:microsoft.com/office/officeart/2008/layout/LinedList"/>
    <dgm:cxn modelId="{ADB2C7DE-7D0D-7848-9258-6E1EB246E448}" type="presParOf" srcId="{8EB2D726-08B5-614E-BA1F-4C9DB0FD5F50}" destId="{BABC58EC-D360-8F4B-9F39-0C020096016E}" srcOrd="4" destOrd="0" presId="urn:microsoft.com/office/officeart/2008/layout/LinedList"/>
    <dgm:cxn modelId="{A8AD2C13-5F18-F342-B560-C736FF2EAAEE}" type="presParOf" srcId="{8EB2D726-08B5-614E-BA1F-4C9DB0FD5F50}" destId="{B29A791A-B6CA-A84F-A951-9B087538CEAA}" srcOrd="5" destOrd="0" presId="urn:microsoft.com/office/officeart/2008/layout/LinedList"/>
    <dgm:cxn modelId="{B6206A5A-B1D3-6E4D-AFC2-0E4553F57F3D}" type="presParOf" srcId="{B29A791A-B6CA-A84F-A951-9B087538CEAA}" destId="{581DDE83-4DA4-A44F-BBC9-2171FB20DD0A}" srcOrd="0" destOrd="0" presId="urn:microsoft.com/office/officeart/2008/layout/LinedList"/>
    <dgm:cxn modelId="{2EF95609-33CB-9D42-9444-4339EA414E42}" type="presParOf" srcId="{B29A791A-B6CA-A84F-A951-9B087538CEAA}" destId="{6A6DAE7A-23F1-AD4F-B589-A540730F3EB6}" srcOrd="1" destOrd="0" presId="urn:microsoft.com/office/officeart/2008/layout/LinedList"/>
    <dgm:cxn modelId="{0917A28C-D676-7144-80D9-80536E0854E8}" type="presParOf" srcId="{8EB2D726-08B5-614E-BA1F-4C9DB0FD5F50}" destId="{880ED6D0-5B4A-DE49-9A45-8B7FFB17460A}" srcOrd="6" destOrd="0" presId="urn:microsoft.com/office/officeart/2008/layout/LinedList"/>
    <dgm:cxn modelId="{58E5A412-6E7E-CA44-8BCE-5658D8D2D04C}" type="presParOf" srcId="{8EB2D726-08B5-614E-BA1F-4C9DB0FD5F50}" destId="{4A3EA1BE-2417-F841-8C9F-C91E7C2206D0}" srcOrd="7" destOrd="0" presId="urn:microsoft.com/office/officeart/2008/layout/LinedList"/>
    <dgm:cxn modelId="{527A5569-1336-4046-BCC4-1313D16C5379}" type="presParOf" srcId="{4A3EA1BE-2417-F841-8C9F-C91E7C2206D0}" destId="{9FABCFE5-239C-7546-BC2E-9CB8036D7B18}" srcOrd="0" destOrd="0" presId="urn:microsoft.com/office/officeart/2008/layout/LinedList"/>
    <dgm:cxn modelId="{A54B3A19-EA5E-AB4A-B736-4F99B8844231}" type="presParOf" srcId="{4A3EA1BE-2417-F841-8C9F-C91E7C2206D0}" destId="{7E557DDF-3222-4948-BD0C-7B1046F56B3B}" srcOrd="1" destOrd="0" presId="urn:microsoft.com/office/officeart/2008/layout/LinedList"/>
    <dgm:cxn modelId="{B20B96DF-33D3-9747-B686-2B713C658EAA}" type="presParOf" srcId="{8EB2D726-08B5-614E-BA1F-4C9DB0FD5F50}" destId="{AC7269F9-BE11-6E4A-B169-314E6B461D68}" srcOrd="8" destOrd="0" presId="urn:microsoft.com/office/officeart/2008/layout/LinedList"/>
    <dgm:cxn modelId="{7E7F82BB-57B7-D946-8D69-53A071B4AF97}" type="presParOf" srcId="{8EB2D726-08B5-614E-BA1F-4C9DB0FD5F50}" destId="{D949121E-E5CB-514A-A13E-ABBFE8FE0D2B}" srcOrd="9" destOrd="0" presId="urn:microsoft.com/office/officeart/2008/layout/LinedList"/>
    <dgm:cxn modelId="{D482926D-BDF4-144B-96FD-FD42D4FE1ED6}" type="presParOf" srcId="{D949121E-E5CB-514A-A13E-ABBFE8FE0D2B}" destId="{36FDBB41-FC6F-C14F-8F55-E1EBD8DC6CB3}" srcOrd="0" destOrd="0" presId="urn:microsoft.com/office/officeart/2008/layout/LinedList"/>
    <dgm:cxn modelId="{218F2E8A-7399-5C43-9518-E5A4B8DC9540}" type="presParOf" srcId="{D949121E-E5CB-514A-A13E-ABBFE8FE0D2B}" destId="{6D170FFE-9E27-054B-857E-251FF5DE95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B6FD8-743B-9842-8B57-D95D65005ECB}">
      <dsp:nvSpPr>
        <dsp:cNvPr id="0" name=""/>
        <dsp:cNvSpPr/>
      </dsp:nvSpPr>
      <dsp:spPr>
        <a:xfrm>
          <a:off x="0" y="91287"/>
          <a:ext cx="5390148" cy="539014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11E44-1CA4-2549-9662-48B26601E605}">
      <dsp:nvSpPr>
        <dsp:cNvPr id="0" name=""/>
        <dsp:cNvSpPr/>
      </dsp:nvSpPr>
      <dsp:spPr>
        <a:xfrm>
          <a:off x="512064" y="603351"/>
          <a:ext cx="2102157" cy="2102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/>
            <a:t>Educators and students in K-12 and higher education</a:t>
          </a:r>
          <a:endParaRPr lang="en-US" sz="2500" kern="1200" dirty="0"/>
        </a:p>
      </dsp:txBody>
      <dsp:txXfrm>
        <a:off x="614683" y="705970"/>
        <a:ext cx="1896919" cy="1896919"/>
      </dsp:txXfrm>
    </dsp:sp>
    <dsp:sp modelId="{61C8C978-9C49-5C48-9EA2-4011432AC682}">
      <dsp:nvSpPr>
        <dsp:cNvPr id="0" name=""/>
        <dsp:cNvSpPr/>
      </dsp:nvSpPr>
      <dsp:spPr>
        <a:xfrm>
          <a:off x="2775926" y="603351"/>
          <a:ext cx="2102157" cy="2102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/>
            <a:t> Tutors in private and institutional settings</a:t>
          </a:r>
          <a:endParaRPr lang="en-US" sz="2500" kern="1200" dirty="0"/>
        </a:p>
      </dsp:txBody>
      <dsp:txXfrm>
        <a:off x="2878545" y="705970"/>
        <a:ext cx="1896919" cy="1896919"/>
      </dsp:txXfrm>
    </dsp:sp>
    <dsp:sp modelId="{5BC8EA4C-4745-354B-B46E-6B5BB5243CBF}">
      <dsp:nvSpPr>
        <dsp:cNvPr id="0" name=""/>
        <dsp:cNvSpPr/>
      </dsp:nvSpPr>
      <dsp:spPr>
        <a:xfrm>
          <a:off x="512064" y="2867213"/>
          <a:ext cx="2102157" cy="2102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/>
            <a:t> School districts and government institutions</a:t>
          </a:r>
          <a:endParaRPr lang="en-US" sz="2500" kern="1200" dirty="0"/>
        </a:p>
      </dsp:txBody>
      <dsp:txXfrm>
        <a:off x="614683" y="2969832"/>
        <a:ext cx="1896919" cy="1896919"/>
      </dsp:txXfrm>
    </dsp:sp>
    <dsp:sp modelId="{28C294DB-644D-2447-90E3-5B9EEDA22A65}">
      <dsp:nvSpPr>
        <dsp:cNvPr id="0" name=""/>
        <dsp:cNvSpPr/>
      </dsp:nvSpPr>
      <dsp:spPr>
        <a:xfrm>
          <a:off x="2775926" y="2867213"/>
          <a:ext cx="2102157" cy="2102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/>
            <a:t>Therapists or counsellors working in schools or supporting neurodiverse learners</a:t>
          </a:r>
          <a:endParaRPr lang="en-US" sz="2500" kern="1200" dirty="0"/>
        </a:p>
      </dsp:txBody>
      <dsp:txXfrm>
        <a:off x="2878545" y="2969832"/>
        <a:ext cx="1896919" cy="1896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8071F-C249-C544-A640-F7AE6581579F}">
      <dsp:nvSpPr>
        <dsp:cNvPr id="0" name=""/>
        <dsp:cNvSpPr/>
      </dsp:nvSpPr>
      <dsp:spPr>
        <a:xfrm>
          <a:off x="0" y="445"/>
          <a:ext cx="521848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BA4EF-9DF4-874D-B0DC-85AED3691006}">
      <dsp:nvSpPr>
        <dsp:cNvPr id="0" name=""/>
        <dsp:cNvSpPr/>
      </dsp:nvSpPr>
      <dsp:spPr>
        <a:xfrm>
          <a:off x="0" y="445"/>
          <a:ext cx="5218487" cy="73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Year 1: Pilot and Funding</a:t>
          </a:r>
          <a:endParaRPr lang="en-US" sz="3200" kern="1200"/>
        </a:p>
      </dsp:txBody>
      <dsp:txXfrm>
        <a:off x="0" y="445"/>
        <a:ext cx="5218487" cy="730264"/>
      </dsp:txXfrm>
    </dsp:sp>
    <dsp:sp modelId="{756105A7-E98D-6B4A-8BAD-85069492A2F4}">
      <dsp:nvSpPr>
        <dsp:cNvPr id="0" name=""/>
        <dsp:cNvSpPr/>
      </dsp:nvSpPr>
      <dsp:spPr>
        <a:xfrm>
          <a:off x="0" y="730709"/>
          <a:ext cx="521848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E8781-9426-5C41-BBF6-67E6F44202E9}">
      <dsp:nvSpPr>
        <dsp:cNvPr id="0" name=""/>
        <dsp:cNvSpPr/>
      </dsp:nvSpPr>
      <dsp:spPr>
        <a:xfrm>
          <a:off x="0" y="730709"/>
          <a:ext cx="5218487" cy="73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Year 2: Product Expansion and Early Adoption</a:t>
          </a:r>
          <a:endParaRPr lang="en-US" sz="3200" kern="1200"/>
        </a:p>
      </dsp:txBody>
      <dsp:txXfrm>
        <a:off x="0" y="730709"/>
        <a:ext cx="5218487" cy="730264"/>
      </dsp:txXfrm>
    </dsp:sp>
    <dsp:sp modelId="{BABC58EC-D360-8F4B-9F39-0C020096016E}">
      <dsp:nvSpPr>
        <dsp:cNvPr id="0" name=""/>
        <dsp:cNvSpPr/>
      </dsp:nvSpPr>
      <dsp:spPr>
        <a:xfrm>
          <a:off x="0" y="1460973"/>
          <a:ext cx="521848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DDE83-4DA4-A44F-BBC9-2171FB20DD0A}">
      <dsp:nvSpPr>
        <dsp:cNvPr id="0" name=""/>
        <dsp:cNvSpPr/>
      </dsp:nvSpPr>
      <dsp:spPr>
        <a:xfrm>
          <a:off x="0" y="1460973"/>
          <a:ext cx="5218487" cy="73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Year 3: Market </a:t>
          </a:r>
          <a:r>
            <a:rPr lang="en-US" sz="3200" b="0" kern="1200"/>
            <a:t>Penetration and Brand Building</a:t>
          </a:r>
          <a:endParaRPr lang="en-US" sz="3200" kern="1200"/>
        </a:p>
      </dsp:txBody>
      <dsp:txXfrm>
        <a:off x="0" y="1460973"/>
        <a:ext cx="5218487" cy="730264"/>
      </dsp:txXfrm>
    </dsp:sp>
    <dsp:sp modelId="{880ED6D0-5B4A-DE49-9A45-8B7FFB17460A}">
      <dsp:nvSpPr>
        <dsp:cNvPr id="0" name=""/>
        <dsp:cNvSpPr/>
      </dsp:nvSpPr>
      <dsp:spPr>
        <a:xfrm>
          <a:off x="0" y="2191238"/>
          <a:ext cx="521848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ABCFE5-239C-7546-BC2E-9CB8036D7B18}">
      <dsp:nvSpPr>
        <dsp:cNvPr id="0" name=""/>
        <dsp:cNvSpPr/>
      </dsp:nvSpPr>
      <dsp:spPr>
        <a:xfrm>
          <a:off x="0" y="2191238"/>
          <a:ext cx="5218487" cy="73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Year 4: Institutional Scaling and Impact Measurement</a:t>
          </a:r>
          <a:endParaRPr lang="en-US" sz="3200" kern="1200"/>
        </a:p>
      </dsp:txBody>
      <dsp:txXfrm>
        <a:off x="0" y="2191238"/>
        <a:ext cx="5218487" cy="730264"/>
      </dsp:txXfrm>
    </dsp:sp>
    <dsp:sp modelId="{AC7269F9-BE11-6E4A-B169-314E6B461D68}">
      <dsp:nvSpPr>
        <dsp:cNvPr id="0" name=""/>
        <dsp:cNvSpPr/>
      </dsp:nvSpPr>
      <dsp:spPr>
        <a:xfrm>
          <a:off x="0" y="2921502"/>
          <a:ext cx="521848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DBB41-FC6F-C14F-8F55-E1EBD8DC6CB3}">
      <dsp:nvSpPr>
        <dsp:cNvPr id="0" name=""/>
        <dsp:cNvSpPr/>
      </dsp:nvSpPr>
      <dsp:spPr>
        <a:xfrm>
          <a:off x="0" y="2921502"/>
          <a:ext cx="5218487" cy="730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Year 5: Global Expansion and Sustainability</a:t>
          </a:r>
          <a:endParaRPr lang="en-US" sz="3200" kern="1200"/>
        </a:p>
      </dsp:txBody>
      <dsp:txXfrm>
        <a:off x="0" y="2921502"/>
        <a:ext cx="5218487" cy="730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1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9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2" r:id="rId10"/>
    <p:sldLayoutId id="21474838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0940C6F-9A54-410C-9BCD-203E8D97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37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948119">
            <a:off x="1088474" y="853874"/>
            <a:ext cx="5043350" cy="3954768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692528"/>
              <a:gd name="connsiteX1" fmla="*/ 429494 w 824001"/>
              <a:gd name="connsiteY1" fmla="*/ 688873 h 692528"/>
              <a:gd name="connsiteX2" fmla="*/ 814209 w 824001"/>
              <a:gd name="connsiteY2" fmla="*/ 448725 h 692528"/>
              <a:gd name="connsiteX3" fmla="*/ 581207 w 824001"/>
              <a:gd name="connsiteY3" fmla="*/ 3581 h 692528"/>
              <a:gd name="connsiteX4" fmla="*/ 59263 w 824001"/>
              <a:gd name="connsiteY4" fmla="*/ 262365 h 692528"/>
              <a:gd name="connsiteX5" fmla="*/ 56596 w 824001"/>
              <a:gd name="connsiteY5" fmla="*/ 573356 h 692528"/>
              <a:gd name="connsiteX6" fmla="*/ 0 w 824001"/>
              <a:gd name="connsiteY6" fmla="*/ 674404 h 692528"/>
              <a:gd name="connsiteX0" fmla="*/ 0 w 824001"/>
              <a:gd name="connsiteY0" fmla="*/ 674404 h 704850"/>
              <a:gd name="connsiteX1" fmla="*/ 429494 w 824001"/>
              <a:gd name="connsiteY1" fmla="*/ 688873 h 704850"/>
              <a:gd name="connsiteX2" fmla="*/ 814209 w 824001"/>
              <a:gd name="connsiteY2" fmla="*/ 448725 h 704850"/>
              <a:gd name="connsiteX3" fmla="*/ 581207 w 824001"/>
              <a:gd name="connsiteY3" fmla="*/ 3581 h 704850"/>
              <a:gd name="connsiteX4" fmla="*/ 59263 w 824001"/>
              <a:gd name="connsiteY4" fmla="*/ 262365 h 704850"/>
              <a:gd name="connsiteX5" fmla="*/ 56596 w 824001"/>
              <a:gd name="connsiteY5" fmla="*/ 573356 h 704850"/>
              <a:gd name="connsiteX6" fmla="*/ 0 w 824001"/>
              <a:gd name="connsiteY6" fmla="*/ 674404 h 704850"/>
              <a:gd name="connsiteX0" fmla="*/ 0 w 828645"/>
              <a:gd name="connsiteY0" fmla="*/ 685715 h 716161"/>
              <a:gd name="connsiteX1" fmla="*/ 429494 w 828645"/>
              <a:gd name="connsiteY1" fmla="*/ 700184 h 716161"/>
              <a:gd name="connsiteX2" fmla="*/ 814209 w 828645"/>
              <a:gd name="connsiteY2" fmla="*/ 460036 h 716161"/>
              <a:gd name="connsiteX3" fmla="*/ 601591 w 828645"/>
              <a:gd name="connsiteY3" fmla="*/ 2463 h 716161"/>
              <a:gd name="connsiteX4" fmla="*/ 59263 w 828645"/>
              <a:gd name="connsiteY4" fmla="*/ 273676 h 716161"/>
              <a:gd name="connsiteX5" fmla="*/ 56596 w 828645"/>
              <a:gd name="connsiteY5" fmla="*/ 584667 h 716161"/>
              <a:gd name="connsiteX6" fmla="*/ 0 w 828645"/>
              <a:gd name="connsiteY6" fmla="*/ 685715 h 716161"/>
              <a:gd name="connsiteX0" fmla="*/ 0 w 828645"/>
              <a:gd name="connsiteY0" fmla="*/ 685715 h 716161"/>
              <a:gd name="connsiteX1" fmla="*/ 429494 w 828645"/>
              <a:gd name="connsiteY1" fmla="*/ 700184 h 716161"/>
              <a:gd name="connsiteX2" fmla="*/ 814209 w 828645"/>
              <a:gd name="connsiteY2" fmla="*/ 460036 h 716161"/>
              <a:gd name="connsiteX3" fmla="*/ 601591 w 828645"/>
              <a:gd name="connsiteY3" fmla="*/ 2463 h 716161"/>
              <a:gd name="connsiteX4" fmla="*/ 59263 w 828645"/>
              <a:gd name="connsiteY4" fmla="*/ 273676 h 716161"/>
              <a:gd name="connsiteX5" fmla="*/ 56596 w 828645"/>
              <a:gd name="connsiteY5" fmla="*/ 584667 h 716161"/>
              <a:gd name="connsiteX6" fmla="*/ 0 w 828645"/>
              <a:gd name="connsiteY6" fmla="*/ 685715 h 716161"/>
              <a:gd name="connsiteX0" fmla="*/ 0 w 828645"/>
              <a:gd name="connsiteY0" fmla="*/ 684546 h 714992"/>
              <a:gd name="connsiteX1" fmla="*/ 429494 w 828645"/>
              <a:gd name="connsiteY1" fmla="*/ 699015 h 714992"/>
              <a:gd name="connsiteX2" fmla="*/ 814209 w 828645"/>
              <a:gd name="connsiteY2" fmla="*/ 458867 h 714992"/>
              <a:gd name="connsiteX3" fmla="*/ 601591 w 828645"/>
              <a:gd name="connsiteY3" fmla="*/ 1294 h 714992"/>
              <a:gd name="connsiteX4" fmla="*/ 66812 w 828645"/>
              <a:gd name="connsiteY4" fmla="*/ 296011 h 714992"/>
              <a:gd name="connsiteX5" fmla="*/ 56596 w 828645"/>
              <a:gd name="connsiteY5" fmla="*/ 583498 h 714992"/>
              <a:gd name="connsiteX6" fmla="*/ 0 w 828645"/>
              <a:gd name="connsiteY6" fmla="*/ 684546 h 714992"/>
              <a:gd name="connsiteX0" fmla="*/ 0 w 840165"/>
              <a:gd name="connsiteY0" fmla="*/ 684546 h 711343"/>
              <a:gd name="connsiteX1" fmla="*/ 429494 w 840165"/>
              <a:gd name="connsiteY1" fmla="*/ 699015 h 711343"/>
              <a:gd name="connsiteX2" fmla="*/ 828054 w 840165"/>
              <a:gd name="connsiteY2" fmla="*/ 453677 h 711343"/>
              <a:gd name="connsiteX3" fmla="*/ 601591 w 840165"/>
              <a:gd name="connsiteY3" fmla="*/ 1294 h 711343"/>
              <a:gd name="connsiteX4" fmla="*/ 66812 w 840165"/>
              <a:gd name="connsiteY4" fmla="*/ 296011 h 711343"/>
              <a:gd name="connsiteX5" fmla="*/ 56596 w 840165"/>
              <a:gd name="connsiteY5" fmla="*/ 583498 h 711343"/>
              <a:gd name="connsiteX6" fmla="*/ 0 w 840165"/>
              <a:gd name="connsiteY6" fmla="*/ 684546 h 711343"/>
              <a:gd name="connsiteX0" fmla="*/ 0 w 845841"/>
              <a:gd name="connsiteY0" fmla="*/ 684546 h 711349"/>
              <a:gd name="connsiteX1" fmla="*/ 429494 w 845841"/>
              <a:gd name="connsiteY1" fmla="*/ 699015 h 711349"/>
              <a:gd name="connsiteX2" fmla="*/ 834674 w 845841"/>
              <a:gd name="connsiteY2" fmla="*/ 453589 h 711349"/>
              <a:gd name="connsiteX3" fmla="*/ 601591 w 845841"/>
              <a:gd name="connsiteY3" fmla="*/ 1294 h 711349"/>
              <a:gd name="connsiteX4" fmla="*/ 66812 w 845841"/>
              <a:gd name="connsiteY4" fmla="*/ 296011 h 711349"/>
              <a:gd name="connsiteX5" fmla="*/ 56596 w 845841"/>
              <a:gd name="connsiteY5" fmla="*/ 583498 h 711349"/>
              <a:gd name="connsiteX6" fmla="*/ 0 w 845841"/>
              <a:gd name="connsiteY6" fmla="*/ 684546 h 711349"/>
              <a:gd name="connsiteX0" fmla="*/ 0 w 845841"/>
              <a:gd name="connsiteY0" fmla="*/ 684546 h 708451"/>
              <a:gd name="connsiteX1" fmla="*/ 429494 w 845841"/>
              <a:gd name="connsiteY1" fmla="*/ 699015 h 708451"/>
              <a:gd name="connsiteX2" fmla="*/ 834674 w 845841"/>
              <a:gd name="connsiteY2" fmla="*/ 453589 h 708451"/>
              <a:gd name="connsiteX3" fmla="*/ 601591 w 845841"/>
              <a:gd name="connsiteY3" fmla="*/ 1294 h 708451"/>
              <a:gd name="connsiteX4" fmla="*/ 66812 w 845841"/>
              <a:gd name="connsiteY4" fmla="*/ 296011 h 708451"/>
              <a:gd name="connsiteX5" fmla="*/ 56596 w 845841"/>
              <a:gd name="connsiteY5" fmla="*/ 583498 h 708451"/>
              <a:gd name="connsiteX6" fmla="*/ 0 w 845841"/>
              <a:gd name="connsiteY6" fmla="*/ 684546 h 708451"/>
              <a:gd name="connsiteX0" fmla="*/ 0 w 845841"/>
              <a:gd name="connsiteY0" fmla="*/ 684546 h 707101"/>
              <a:gd name="connsiteX1" fmla="*/ 429494 w 845841"/>
              <a:gd name="connsiteY1" fmla="*/ 699015 h 707101"/>
              <a:gd name="connsiteX2" fmla="*/ 834674 w 845841"/>
              <a:gd name="connsiteY2" fmla="*/ 453589 h 707101"/>
              <a:gd name="connsiteX3" fmla="*/ 601591 w 845841"/>
              <a:gd name="connsiteY3" fmla="*/ 1294 h 707101"/>
              <a:gd name="connsiteX4" fmla="*/ 66812 w 845841"/>
              <a:gd name="connsiteY4" fmla="*/ 296011 h 707101"/>
              <a:gd name="connsiteX5" fmla="*/ 56596 w 845841"/>
              <a:gd name="connsiteY5" fmla="*/ 583498 h 707101"/>
              <a:gd name="connsiteX6" fmla="*/ 0 w 845841"/>
              <a:gd name="connsiteY6" fmla="*/ 684546 h 707101"/>
              <a:gd name="connsiteX0" fmla="*/ 0 w 845700"/>
              <a:gd name="connsiteY0" fmla="*/ 684546 h 712970"/>
              <a:gd name="connsiteX1" fmla="*/ 431553 w 845700"/>
              <a:gd name="connsiteY1" fmla="*/ 705425 h 712970"/>
              <a:gd name="connsiteX2" fmla="*/ 834674 w 845700"/>
              <a:gd name="connsiteY2" fmla="*/ 453589 h 712970"/>
              <a:gd name="connsiteX3" fmla="*/ 601591 w 845700"/>
              <a:gd name="connsiteY3" fmla="*/ 1294 h 712970"/>
              <a:gd name="connsiteX4" fmla="*/ 66812 w 845700"/>
              <a:gd name="connsiteY4" fmla="*/ 296011 h 712970"/>
              <a:gd name="connsiteX5" fmla="*/ 56596 w 845700"/>
              <a:gd name="connsiteY5" fmla="*/ 583498 h 712970"/>
              <a:gd name="connsiteX6" fmla="*/ 0 w 845700"/>
              <a:gd name="connsiteY6" fmla="*/ 684546 h 712970"/>
              <a:gd name="connsiteX0" fmla="*/ 0 w 845700"/>
              <a:gd name="connsiteY0" fmla="*/ 684546 h 710298"/>
              <a:gd name="connsiteX1" fmla="*/ 431553 w 845700"/>
              <a:gd name="connsiteY1" fmla="*/ 705425 h 710298"/>
              <a:gd name="connsiteX2" fmla="*/ 834674 w 845700"/>
              <a:gd name="connsiteY2" fmla="*/ 453589 h 710298"/>
              <a:gd name="connsiteX3" fmla="*/ 601591 w 845700"/>
              <a:gd name="connsiteY3" fmla="*/ 1294 h 710298"/>
              <a:gd name="connsiteX4" fmla="*/ 66812 w 845700"/>
              <a:gd name="connsiteY4" fmla="*/ 296011 h 710298"/>
              <a:gd name="connsiteX5" fmla="*/ 56596 w 845700"/>
              <a:gd name="connsiteY5" fmla="*/ 583498 h 710298"/>
              <a:gd name="connsiteX6" fmla="*/ 0 w 845700"/>
              <a:gd name="connsiteY6" fmla="*/ 684546 h 710298"/>
              <a:gd name="connsiteX0" fmla="*/ 0 w 848697"/>
              <a:gd name="connsiteY0" fmla="*/ 684546 h 718975"/>
              <a:gd name="connsiteX1" fmla="*/ 387959 w 848697"/>
              <a:gd name="connsiteY1" fmla="*/ 714584 h 718975"/>
              <a:gd name="connsiteX2" fmla="*/ 834674 w 848697"/>
              <a:gd name="connsiteY2" fmla="*/ 453589 h 718975"/>
              <a:gd name="connsiteX3" fmla="*/ 601591 w 848697"/>
              <a:gd name="connsiteY3" fmla="*/ 1294 h 718975"/>
              <a:gd name="connsiteX4" fmla="*/ 66812 w 848697"/>
              <a:gd name="connsiteY4" fmla="*/ 296011 h 718975"/>
              <a:gd name="connsiteX5" fmla="*/ 56596 w 848697"/>
              <a:gd name="connsiteY5" fmla="*/ 583498 h 718975"/>
              <a:gd name="connsiteX6" fmla="*/ 0 w 848697"/>
              <a:gd name="connsiteY6" fmla="*/ 684546 h 7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697" h="718975">
                <a:moveTo>
                  <a:pt x="0" y="684546"/>
                </a:moveTo>
                <a:cubicBezTo>
                  <a:pt x="189878" y="658596"/>
                  <a:pt x="248964" y="738049"/>
                  <a:pt x="387959" y="714584"/>
                </a:cubicBezTo>
                <a:cubicBezTo>
                  <a:pt x="557927" y="685890"/>
                  <a:pt x="799069" y="572471"/>
                  <a:pt x="834674" y="453589"/>
                </a:cubicBezTo>
                <a:cubicBezTo>
                  <a:pt x="870279" y="334707"/>
                  <a:pt x="853241" y="46919"/>
                  <a:pt x="601591" y="1294"/>
                </a:cubicBezTo>
                <a:cubicBezTo>
                  <a:pt x="505864" y="-5849"/>
                  <a:pt x="99504" y="6962"/>
                  <a:pt x="66812" y="296011"/>
                </a:cubicBezTo>
                <a:cubicBezTo>
                  <a:pt x="62330" y="419847"/>
                  <a:pt x="56596" y="520157"/>
                  <a:pt x="56596" y="583498"/>
                </a:cubicBezTo>
                <a:cubicBezTo>
                  <a:pt x="57073" y="655221"/>
                  <a:pt x="0" y="684546"/>
                  <a:pt x="0" y="68454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647B4-12BE-CE24-A1F9-82983928B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172" y="1554676"/>
            <a:ext cx="3728263" cy="2732898"/>
          </a:xfrm>
        </p:spPr>
        <p:txBody>
          <a:bodyPr anchor="ctr">
            <a:normAutofit/>
          </a:bodyPr>
          <a:lstStyle/>
          <a:p>
            <a:r>
              <a:rPr lang="en-US" dirty="0" err="1"/>
              <a:t>KhanNexus</a:t>
            </a:r>
            <a:r>
              <a:rPr lang="en-US" dirty="0"/>
              <a:t>: The Student-</a:t>
            </a:r>
            <a:r>
              <a:rPr lang="en-US" dirty="0" err="1"/>
              <a:t>Centred</a:t>
            </a:r>
            <a:r>
              <a:rPr lang="en-US" dirty="0"/>
              <a:t> LMS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25DE2-18DB-29AE-4F45-BBC3AAA74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486" y="5037068"/>
            <a:ext cx="4553338" cy="114439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Tim Lee</a:t>
            </a:r>
          </a:p>
          <a:p>
            <a:pPr algn="ctr">
              <a:lnSpc>
                <a:spcPct val="90000"/>
              </a:lnSpc>
            </a:pPr>
            <a:r>
              <a:rPr lang="en-US"/>
              <a:t>Director- Khanmigo Initiative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EE3C19-E3A3-472F-9AC1-25CA4293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948119">
            <a:off x="1014017" y="922137"/>
            <a:ext cx="5043350" cy="3954768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692528"/>
              <a:gd name="connsiteX1" fmla="*/ 429494 w 824001"/>
              <a:gd name="connsiteY1" fmla="*/ 688873 h 692528"/>
              <a:gd name="connsiteX2" fmla="*/ 814209 w 824001"/>
              <a:gd name="connsiteY2" fmla="*/ 448725 h 692528"/>
              <a:gd name="connsiteX3" fmla="*/ 581207 w 824001"/>
              <a:gd name="connsiteY3" fmla="*/ 3581 h 692528"/>
              <a:gd name="connsiteX4" fmla="*/ 59263 w 824001"/>
              <a:gd name="connsiteY4" fmla="*/ 262365 h 692528"/>
              <a:gd name="connsiteX5" fmla="*/ 56596 w 824001"/>
              <a:gd name="connsiteY5" fmla="*/ 573356 h 692528"/>
              <a:gd name="connsiteX6" fmla="*/ 0 w 824001"/>
              <a:gd name="connsiteY6" fmla="*/ 674404 h 692528"/>
              <a:gd name="connsiteX0" fmla="*/ 0 w 824001"/>
              <a:gd name="connsiteY0" fmla="*/ 674404 h 704850"/>
              <a:gd name="connsiteX1" fmla="*/ 429494 w 824001"/>
              <a:gd name="connsiteY1" fmla="*/ 688873 h 704850"/>
              <a:gd name="connsiteX2" fmla="*/ 814209 w 824001"/>
              <a:gd name="connsiteY2" fmla="*/ 448725 h 704850"/>
              <a:gd name="connsiteX3" fmla="*/ 581207 w 824001"/>
              <a:gd name="connsiteY3" fmla="*/ 3581 h 704850"/>
              <a:gd name="connsiteX4" fmla="*/ 59263 w 824001"/>
              <a:gd name="connsiteY4" fmla="*/ 262365 h 704850"/>
              <a:gd name="connsiteX5" fmla="*/ 56596 w 824001"/>
              <a:gd name="connsiteY5" fmla="*/ 573356 h 704850"/>
              <a:gd name="connsiteX6" fmla="*/ 0 w 824001"/>
              <a:gd name="connsiteY6" fmla="*/ 674404 h 704850"/>
              <a:gd name="connsiteX0" fmla="*/ 0 w 828645"/>
              <a:gd name="connsiteY0" fmla="*/ 685715 h 716161"/>
              <a:gd name="connsiteX1" fmla="*/ 429494 w 828645"/>
              <a:gd name="connsiteY1" fmla="*/ 700184 h 716161"/>
              <a:gd name="connsiteX2" fmla="*/ 814209 w 828645"/>
              <a:gd name="connsiteY2" fmla="*/ 460036 h 716161"/>
              <a:gd name="connsiteX3" fmla="*/ 601591 w 828645"/>
              <a:gd name="connsiteY3" fmla="*/ 2463 h 716161"/>
              <a:gd name="connsiteX4" fmla="*/ 59263 w 828645"/>
              <a:gd name="connsiteY4" fmla="*/ 273676 h 716161"/>
              <a:gd name="connsiteX5" fmla="*/ 56596 w 828645"/>
              <a:gd name="connsiteY5" fmla="*/ 584667 h 716161"/>
              <a:gd name="connsiteX6" fmla="*/ 0 w 828645"/>
              <a:gd name="connsiteY6" fmla="*/ 685715 h 716161"/>
              <a:gd name="connsiteX0" fmla="*/ 0 w 828645"/>
              <a:gd name="connsiteY0" fmla="*/ 685715 h 716161"/>
              <a:gd name="connsiteX1" fmla="*/ 429494 w 828645"/>
              <a:gd name="connsiteY1" fmla="*/ 700184 h 716161"/>
              <a:gd name="connsiteX2" fmla="*/ 814209 w 828645"/>
              <a:gd name="connsiteY2" fmla="*/ 460036 h 716161"/>
              <a:gd name="connsiteX3" fmla="*/ 601591 w 828645"/>
              <a:gd name="connsiteY3" fmla="*/ 2463 h 716161"/>
              <a:gd name="connsiteX4" fmla="*/ 59263 w 828645"/>
              <a:gd name="connsiteY4" fmla="*/ 273676 h 716161"/>
              <a:gd name="connsiteX5" fmla="*/ 56596 w 828645"/>
              <a:gd name="connsiteY5" fmla="*/ 584667 h 716161"/>
              <a:gd name="connsiteX6" fmla="*/ 0 w 828645"/>
              <a:gd name="connsiteY6" fmla="*/ 685715 h 716161"/>
              <a:gd name="connsiteX0" fmla="*/ 0 w 828645"/>
              <a:gd name="connsiteY0" fmla="*/ 684546 h 714992"/>
              <a:gd name="connsiteX1" fmla="*/ 429494 w 828645"/>
              <a:gd name="connsiteY1" fmla="*/ 699015 h 714992"/>
              <a:gd name="connsiteX2" fmla="*/ 814209 w 828645"/>
              <a:gd name="connsiteY2" fmla="*/ 458867 h 714992"/>
              <a:gd name="connsiteX3" fmla="*/ 601591 w 828645"/>
              <a:gd name="connsiteY3" fmla="*/ 1294 h 714992"/>
              <a:gd name="connsiteX4" fmla="*/ 66812 w 828645"/>
              <a:gd name="connsiteY4" fmla="*/ 296011 h 714992"/>
              <a:gd name="connsiteX5" fmla="*/ 56596 w 828645"/>
              <a:gd name="connsiteY5" fmla="*/ 583498 h 714992"/>
              <a:gd name="connsiteX6" fmla="*/ 0 w 828645"/>
              <a:gd name="connsiteY6" fmla="*/ 684546 h 714992"/>
              <a:gd name="connsiteX0" fmla="*/ 0 w 840165"/>
              <a:gd name="connsiteY0" fmla="*/ 684546 h 711343"/>
              <a:gd name="connsiteX1" fmla="*/ 429494 w 840165"/>
              <a:gd name="connsiteY1" fmla="*/ 699015 h 711343"/>
              <a:gd name="connsiteX2" fmla="*/ 828054 w 840165"/>
              <a:gd name="connsiteY2" fmla="*/ 453677 h 711343"/>
              <a:gd name="connsiteX3" fmla="*/ 601591 w 840165"/>
              <a:gd name="connsiteY3" fmla="*/ 1294 h 711343"/>
              <a:gd name="connsiteX4" fmla="*/ 66812 w 840165"/>
              <a:gd name="connsiteY4" fmla="*/ 296011 h 711343"/>
              <a:gd name="connsiteX5" fmla="*/ 56596 w 840165"/>
              <a:gd name="connsiteY5" fmla="*/ 583498 h 711343"/>
              <a:gd name="connsiteX6" fmla="*/ 0 w 840165"/>
              <a:gd name="connsiteY6" fmla="*/ 684546 h 711343"/>
              <a:gd name="connsiteX0" fmla="*/ 0 w 845841"/>
              <a:gd name="connsiteY0" fmla="*/ 684546 h 711349"/>
              <a:gd name="connsiteX1" fmla="*/ 429494 w 845841"/>
              <a:gd name="connsiteY1" fmla="*/ 699015 h 711349"/>
              <a:gd name="connsiteX2" fmla="*/ 834674 w 845841"/>
              <a:gd name="connsiteY2" fmla="*/ 453589 h 711349"/>
              <a:gd name="connsiteX3" fmla="*/ 601591 w 845841"/>
              <a:gd name="connsiteY3" fmla="*/ 1294 h 711349"/>
              <a:gd name="connsiteX4" fmla="*/ 66812 w 845841"/>
              <a:gd name="connsiteY4" fmla="*/ 296011 h 711349"/>
              <a:gd name="connsiteX5" fmla="*/ 56596 w 845841"/>
              <a:gd name="connsiteY5" fmla="*/ 583498 h 711349"/>
              <a:gd name="connsiteX6" fmla="*/ 0 w 845841"/>
              <a:gd name="connsiteY6" fmla="*/ 684546 h 711349"/>
              <a:gd name="connsiteX0" fmla="*/ 0 w 845841"/>
              <a:gd name="connsiteY0" fmla="*/ 684546 h 708451"/>
              <a:gd name="connsiteX1" fmla="*/ 429494 w 845841"/>
              <a:gd name="connsiteY1" fmla="*/ 699015 h 708451"/>
              <a:gd name="connsiteX2" fmla="*/ 834674 w 845841"/>
              <a:gd name="connsiteY2" fmla="*/ 453589 h 708451"/>
              <a:gd name="connsiteX3" fmla="*/ 601591 w 845841"/>
              <a:gd name="connsiteY3" fmla="*/ 1294 h 708451"/>
              <a:gd name="connsiteX4" fmla="*/ 66812 w 845841"/>
              <a:gd name="connsiteY4" fmla="*/ 296011 h 708451"/>
              <a:gd name="connsiteX5" fmla="*/ 56596 w 845841"/>
              <a:gd name="connsiteY5" fmla="*/ 583498 h 708451"/>
              <a:gd name="connsiteX6" fmla="*/ 0 w 845841"/>
              <a:gd name="connsiteY6" fmla="*/ 684546 h 708451"/>
              <a:gd name="connsiteX0" fmla="*/ 0 w 845841"/>
              <a:gd name="connsiteY0" fmla="*/ 684546 h 707101"/>
              <a:gd name="connsiteX1" fmla="*/ 429494 w 845841"/>
              <a:gd name="connsiteY1" fmla="*/ 699015 h 707101"/>
              <a:gd name="connsiteX2" fmla="*/ 834674 w 845841"/>
              <a:gd name="connsiteY2" fmla="*/ 453589 h 707101"/>
              <a:gd name="connsiteX3" fmla="*/ 601591 w 845841"/>
              <a:gd name="connsiteY3" fmla="*/ 1294 h 707101"/>
              <a:gd name="connsiteX4" fmla="*/ 66812 w 845841"/>
              <a:gd name="connsiteY4" fmla="*/ 296011 h 707101"/>
              <a:gd name="connsiteX5" fmla="*/ 56596 w 845841"/>
              <a:gd name="connsiteY5" fmla="*/ 583498 h 707101"/>
              <a:gd name="connsiteX6" fmla="*/ 0 w 845841"/>
              <a:gd name="connsiteY6" fmla="*/ 684546 h 707101"/>
              <a:gd name="connsiteX0" fmla="*/ 0 w 845700"/>
              <a:gd name="connsiteY0" fmla="*/ 684546 h 712970"/>
              <a:gd name="connsiteX1" fmla="*/ 431553 w 845700"/>
              <a:gd name="connsiteY1" fmla="*/ 705425 h 712970"/>
              <a:gd name="connsiteX2" fmla="*/ 834674 w 845700"/>
              <a:gd name="connsiteY2" fmla="*/ 453589 h 712970"/>
              <a:gd name="connsiteX3" fmla="*/ 601591 w 845700"/>
              <a:gd name="connsiteY3" fmla="*/ 1294 h 712970"/>
              <a:gd name="connsiteX4" fmla="*/ 66812 w 845700"/>
              <a:gd name="connsiteY4" fmla="*/ 296011 h 712970"/>
              <a:gd name="connsiteX5" fmla="*/ 56596 w 845700"/>
              <a:gd name="connsiteY5" fmla="*/ 583498 h 712970"/>
              <a:gd name="connsiteX6" fmla="*/ 0 w 845700"/>
              <a:gd name="connsiteY6" fmla="*/ 684546 h 712970"/>
              <a:gd name="connsiteX0" fmla="*/ 0 w 845700"/>
              <a:gd name="connsiteY0" fmla="*/ 684546 h 710298"/>
              <a:gd name="connsiteX1" fmla="*/ 431553 w 845700"/>
              <a:gd name="connsiteY1" fmla="*/ 705425 h 710298"/>
              <a:gd name="connsiteX2" fmla="*/ 834674 w 845700"/>
              <a:gd name="connsiteY2" fmla="*/ 453589 h 710298"/>
              <a:gd name="connsiteX3" fmla="*/ 601591 w 845700"/>
              <a:gd name="connsiteY3" fmla="*/ 1294 h 710298"/>
              <a:gd name="connsiteX4" fmla="*/ 66812 w 845700"/>
              <a:gd name="connsiteY4" fmla="*/ 296011 h 710298"/>
              <a:gd name="connsiteX5" fmla="*/ 56596 w 845700"/>
              <a:gd name="connsiteY5" fmla="*/ 583498 h 710298"/>
              <a:gd name="connsiteX6" fmla="*/ 0 w 845700"/>
              <a:gd name="connsiteY6" fmla="*/ 684546 h 710298"/>
              <a:gd name="connsiteX0" fmla="*/ 0 w 848697"/>
              <a:gd name="connsiteY0" fmla="*/ 684546 h 718975"/>
              <a:gd name="connsiteX1" fmla="*/ 387959 w 848697"/>
              <a:gd name="connsiteY1" fmla="*/ 714584 h 718975"/>
              <a:gd name="connsiteX2" fmla="*/ 834674 w 848697"/>
              <a:gd name="connsiteY2" fmla="*/ 453589 h 718975"/>
              <a:gd name="connsiteX3" fmla="*/ 601591 w 848697"/>
              <a:gd name="connsiteY3" fmla="*/ 1294 h 718975"/>
              <a:gd name="connsiteX4" fmla="*/ 66812 w 848697"/>
              <a:gd name="connsiteY4" fmla="*/ 296011 h 718975"/>
              <a:gd name="connsiteX5" fmla="*/ 56596 w 848697"/>
              <a:gd name="connsiteY5" fmla="*/ 583498 h 718975"/>
              <a:gd name="connsiteX6" fmla="*/ 0 w 848697"/>
              <a:gd name="connsiteY6" fmla="*/ 684546 h 7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697" h="718975">
                <a:moveTo>
                  <a:pt x="0" y="684546"/>
                </a:moveTo>
                <a:cubicBezTo>
                  <a:pt x="189878" y="658596"/>
                  <a:pt x="248964" y="738049"/>
                  <a:pt x="387959" y="714584"/>
                </a:cubicBezTo>
                <a:cubicBezTo>
                  <a:pt x="557927" y="685890"/>
                  <a:pt x="799069" y="572471"/>
                  <a:pt x="834674" y="453589"/>
                </a:cubicBezTo>
                <a:cubicBezTo>
                  <a:pt x="870279" y="334707"/>
                  <a:pt x="853241" y="46919"/>
                  <a:pt x="601591" y="1294"/>
                </a:cubicBezTo>
                <a:cubicBezTo>
                  <a:pt x="505864" y="-5849"/>
                  <a:pt x="99504" y="6962"/>
                  <a:pt x="66812" y="296011"/>
                </a:cubicBezTo>
                <a:cubicBezTo>
                  <a:pt x="62330" y="419847"/>
                  <a:pt x="56596" y="520157"/>
                  <a:pt x="56596" y="583498"/>
                </a:cubicBezTo>
                <a:cubicBezTo>
                  <a:pt x="57073" y="655221"/>
                  <a:pt x="0" y="684546"/>
                  <a:pt x="0" y="68454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646C6CE-72A6-48A2-BAA1-A9BD9AE0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5139" y="0"/>
            <a:ext cx="5476856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4"/>
              <a:gd name="connsiteY0" fmla="*/ 6858000 h 6858000"/>
              <a:gd name="connsiteX1" fmla="*/ 0 w 7520784"/>
              <a:gd name="connsiteY1" fmla="*/ 6858000 h 6858000"/>
              <a:gd name="connsiteX2" fmla="*/ 0 w 7520784"/>
              <a:gd name="connsiteY2" fmla="*/ 0 h 6858000"/>
              <a:gd name="connsiteX3" fmla="*/ 7505795 w 7520784"/>
              <a:gd name="connsiteY3" fmla="*/ 0 h 6858000"/>
              <a:gd name="connsiteX4" fmla="*/ 7520785 w 7520784"/>
              <a:gd name="connsiteY4" fmla="*/ 379063 h 6858000"/>
              <a:gd name="connsiteX5" fmla="*/ 7433327 w 7520784"/>
              <a:gd name="connsiteY5" fmla="*/ 6803646 h 6858000"/>
              <a:gd name="connsiteX6" fmla="*/ 7430701 w 752078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4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3996" y="3124183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951542FF-BCC8-FAD0-3483-36079C87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95" y="631280"/>
            <a:ext cx="3380579" cy="2636852"/>
          </a:xfrm>
          <a:prstGeom prst="rect">
            <a:avLst/>
          </a:prstGeom>
        </p:spPr>
      </p:pic>
      <p:pic>
        <p:nvPicPr>
          <p:cNvPr id="6" name="Picture 4" descr="Khan Academy's Khanmigo Teacher Tools for U.S. Edu... - Instructure  Community - 617373">
            <a:extLst>
              <a:ext uri="{FF2B5EF4-FFF2-40B4-BE49-F238E27FC236}">
                <a16:creationId xmlns:a16="http://schemas.microsoft.com/office/drawing/2014/main" id="{7948B243-5985-3A73-CC65-AF93816D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474" y="3899219"/>
            <a:ext cx="4118678" cy="20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2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555F-F1C6-3683-C18D-DD6B8AA8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landscape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D6C17-8E0A-C5EF-7A68-6D8BCE43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4" y="1717823"/>
            <a:ext cx="10333074" cy="3827722"/>
          </a:xfrm>
        </p:spPr>
        <p:txBody>
          <a:bodyPr/>
          <a:lstStyle/>
          <a:p>
            <a:r>
              <a:rPr lang="en-US" dirty="0" err="1"/>
              <a:t>KhanNexus</a:t>
            </a:r>
            <a:r>
              <a:rPr lang="en-US" dirty="0"/>
              <a:t> sits at the intersection of several markets and subsectors.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114F7-20BE-4AF2-9E93-E46DF9B515CF}"/>
              </a:ext>
            </a:extLst>
          </p:cNvPr>
          <p:cNvSpPr txBox="1"/>
          <p:nvPr/>
        </p:nvSpPr>
        <p:spPr>
          <a:xfrm>
            <a:off x="1020723" y="2480178"/>
            <a:ext cx="42126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EdTech</a:t>
            </a:r>
          </a:p>
          <a:p>
            <a:r>
              <a:rPr lang="en-CA" sz="2400" b="0" i="0" dirty="0"/>
              <a:t>- Projected to rise from $146B (2022) → $348B (2030)</a:t>
            </a:r>
          </a:p>
          <a:p>
            <a:r>
              <a:rPr lang="en-CA" sz="2400" dirty="0"/>
              <a:t>- Growth rate of 13.6%</a:t>
            </a:r>
            <a:endParaRPr lang="en-US" sz="2400" dirty="0"/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D72DC-0C55-F9D9-7DA8-76B5AC4CFD78}"/>
              </a:ext>
            </a:extLst>
          </p:cNvPr>
          <p:cNvSpPr txBox="1"/>
          <p:nvPr/>
        </p:nvSpPr>
        <p:spPr>
          <a:xfrm>
            <a:off x="1020723" y="4062869"/>
            <a:ext cx="437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SEL</a:t>
            </a:r>
          </a:p>
          <a:p>
            <a:r>
              <a:rPr lang="en-US" sz="2400" dirty="0"/>
              <a:t>- Estimated to to grow to $3.3B by 2027</a:t>
            </a:r>
          </a:p>
          <a:p>
            <a:r>
              <a:rPr lang="en-US" sz="2400" dirty="0"/>
              <a:t>- Schools and institutions are increasingly investing in tools that support social-emotional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0B2F1-F762-AC48-D70F-7AB853C25B18}"/>
              </a:ext>
            </a:extLst>
          </p:cNvPr>
          <p:cNvSpPr txBox="1"/>
          <p:nvPr/>
        </p:nvSpPr>
        <p:spPr>
          <a:xfrm>
            <a:off x="6096000" y="2454059"/>
            <a:ext cx="37148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AI in Education</a:t>
            </a:r>
          </a:p>
          <a:p>
            <a:r>
              <a:rPr lang="en-US" sz="2400" dirty="0"/>
              <a:t>- Projected to rise from </a:t>
            </a:r>
            <a:r>
              <a:rPr lang="en-CA" sz="2400" b="0" i="0" dirty="0"/>
              <a:t>$4B → $25B by 2030</a:t>
            </a:r>
          </a:p>
          <a:p>
            <a:r>
              <a:rPr lang="en-CA" sz="2400" dirty="0"/>
              <a:t>- One of the fastest growing subsectors in Edtech</a:t>
            </a:r>
            <a:endParaRPr lang="en-US" sz="2400" dirty="0"/>
          </a:p>
          <a:p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A6BB9-3A8D-3871-BBA1-5F7FE9310DC8}"/>
              </a:ext>
            </a:extLst>
          </p:cNvPr>
          <p:cNvSpPr txBox="1"/>
          <p:nvPr/>
        </p:nvSpPr>
        <p:spPr>
          <a:xfrm>
            <a:off x="6096000" y="4062869"/>
            <a:ext cx="55399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Digital Therapeutics in Education</a:t>
            </a:r>
          </a:p>
          <a:p>
            <a:r>
              <a:rPr lang="en-US" sz="2400" dirty="0"/>
              <a:t>- Emerging subsector that includes tools that support neurodiverse learners</a:t>
            </a:r>
          </a:p>
          <a:p>
            <a:r>
              <a:rPr lang="en-US" sz="2400" dirty="0"/>
              <a:t>- Few platforms offer both academic and emotional support</a:t>
            </a:r>
          </a:p>
        </p:txBody>
      </p:sp>
    </p:spTree>
    <p:extLst>
      <p:ext uri="{BB962C8B-B14F-4D97-AF65-F5344CB8AC3E}">
        <p14:creationId xmlns:p14="http://schemas.microsoft.com/office/powerpoint/2010/main" val="204232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DE3A-838B-802D-61C8-62EB9FE4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7AF43E-A362-3AF6-79F3-A5C4B1120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848472"/>
              </p:ext>
            </p:extLst>
          </p:nvPr>
        </p:nvGraphicFramePr>
        <p:xfrm>
          <a:off x="929481" y="3007518"/>
          <a:ext cx="10586244" cy="2850355"/>
        </p:xfrm>
        <a:graphic>
          <a:graphicData uri="http://schemas.openxmlformats.org/drawingml/2006/table">
            <a:tbl>
              <a:tblPr/>
              <a:tblGrid>
                <a:gridCol w="3528748">
                  <a:extLst>
                    <a:ext uri="{9D8B030D-6E8A-4147-A177-3AD203B41FA5}">
                      <a16:colId xmlns:a16="http://schemas.microsoft.com/office/drawing/2014/main" val="404071398"/>
                    </a:ext>
                  </a:extLst>
                </a:gridCol>
                <a:gridCol w="3528748">
                  <a:extLst>
                    <a:ext uri="{9D8B030D-6E8A-4147-A177-3AD203B41FA5}">
                      <a16:colId xmlns:a16="http://schemas.microsoft.com/office/drawing/2014/main" val="3340015569"/>
                    </a:ext>
                  </a:extLst>
                </a:gridCol>
                <a:gridCol w="3528748">
                  <a:extLst>
                    <a:ext uri="{9D8B030D-6E8A-4147-A177-3AD203B41FA5}">
                      <a16:colId xmlns:a16="http://schemas.microsoft.com/office/drawing/2014/main" val="3663020304"/>
                    </a:ext>
                  </a:extLst>
                </a:gridCol>
              </a:tblGrid>
              <a:tr h="572686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dirty="0">
                          <a:effectLst/>
                        </a:rPr>
                        <a:t>Type of Educational Tools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dirty="0">
                          <a:effectLst/>
                        </a:rPr>
                        <a:t>Competitors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b="1" dirty="0">
                          <a:effectLst/>
                        </a:rPr>
                        <a:t>What Sets </a:t>
                      </a:r>
                      <a:r>
                        <a:rPr lang="en-CA" sz="1800" b="1" dirty="0" err="1">
                          <a:effectLst/>
                        </a:rPr>
                        <a:t>KhanNexus</a:t>
                      </a:r>
                      <a:r>
                        <a:rPr lang="en-CA" sz="1800" b="1" dirty="0">
                          <a:effectLst/>
                        </a:rPr>
                        <a:t> Apart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58035"/>
                  </a:ext>
                </a:extLst>
              </a:tr>
              <a:tr h="572686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>
                          <a:effectLst/>
                        </a:rPr>
                        <a:t>General LMS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>
                          <a:effectLst/>
                        </a:rPr>
                        <a:t>Canvas, Google Classroom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dirty="0">
                          <a:effectLst/>
                        </a:rPr>
                        <a:t>AI personalized learning, SEL integration, data analytics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82801"/>
                  </a:ext>
                </a:extLst>
              </a:tr>
              <a:tr h="572686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dirty="0">
                          <a:effectLst/>
                        </a:rPr>
                        <a:t>AI Tutors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>
                          <a:effectLst/>
                        </a:rPr>
                        <a:t>Squirrel AI, Century Tech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dirty="0">
                          <a:effectLst/>
                        </a:rPr>
                        <a:t>Designed to be used both inside and outside the classroom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494701"/>
                  </a:ext>
                </a:extLst>
              </a:tr>
              <a:tr h="572686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>
                          <a:effectLst/>
                        </a:rPr>
                        <a:t>SEL Platforms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>
                          <a:effectLst/>
                        </a:rPr>
                        <a:t>Peekapak, 7 Mindsets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dirty="0">
                          <a:effectLst/>
                        </a:rPr>
                        <a:t>Provides both academic + emotional support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22592"/>
                  </a:ext>
                </a:extLst>
              </a:tr>
              <a:tr h="559611"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>
                          <a:effectLst/>
                        </a:rPr>
                        <a:t>Therapy Tools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>
                          <a:effectLst/>
                        </a:rPr>
                        <a:t>PresenceLearning, Mightier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800" dirty="0">
                          <a:effectLst/>
                        </a:rPr>
                        <a:t>Provides both academic + emotional support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782676"/>
                  </a:ext>
                </a:extLst>
              </a:tr>
            </a:tbl>
          </a:graphicData>
        </a:graphic>
      </p:graphicFrame>
      <p:pic>
        <p:nvPicPr>
          <p:cNvPr id="4098" name="Picture 2" descr="Bishop Stopford's School - What is Google Classroom?">
            <a:extLst>
              <a:ext uri="{FF2B5EF4-FFF2-40B4-BE49-F238E27FC236}">
                <a16:creationId xmlns:a16="http://schemas.microsoft.com/office/drawing/2014/main" id="{2F47A9E2-2D3E-9380-4714-3B662A03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77" y="914398"/>
            <a:ext cx="2319454" cy="15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odle - Pontifical Gregorian University">
            <a:extLst>
              <a:ext uri="{FF2B5EF4-FFF2-40B4-BE49-F238E27FC236}">
                <a16:creationId xmlns:a16="http://schemas.microsoft.com/office/drawing/2014/main" id="{FCB32633-D2AE-50FF-7A98-83EFFB88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19" y="743454"/>
            <a:ext cx="2233613" cy="22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ekapak Social Emotional Learning Curriculum for K-12">
            <a:extLst>
              <a:ext uri="{FF2B5EF4-FFF2-40B4-BE49-F238E27FC236}">
                <a16:creationId xmlns:a16="http://schemas.microsoft.com/office/drawing/2014/main" id="{3118F4DC-79AB-EE13-47E4-8820CBD8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18" y="512117"/>
            <a:ext cx="2104533" cy="22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uccess Story: How PresenceLearning Accelerated Hiring with Terminal's  Contract-to-Hire Solution – Terminal.io - Terminal.io">
            <a:extLst>
              <a:ext uri="{FF2B5EF4-FFF2-40B4-BE49-F238E27FC236}">
                <a16:creationId xmlns:a16="http://schemas.microsoft.com/office/drawing/2014/main" id="{E185B59C-C1B4-0D92-1A10-840835D3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60" y="593083"/>
            <a:ext cx="2104534" cy="22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5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ECA7-A538-E620-3372-7DBD7029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D40E-4E35-6969-FCD4-9E7D46166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2089298"/>
            <a:ext cx="5075274" cy="3827722"/>
          </a:xfrm>
        </p:spPr>
        <p:txBody>
          <a:bodyPr>
            <a:normAutofit fontScale="92500" lnSpcReduction="20000"/>
          </a:bodyPr>
          <a:lstStyle/>
          <a:p>
            <a:r>
              <a:rPr lang="en-US" sz="5200" dirty="0"/>
              <a:t>Strengths:</a:t>
            </a:r>
          </a:p>
          <a:p>
            <a:br>
              <a:rPr lang="en-US" dirty="0"/>
            </a:br>
            <a:r>
              <a:rPr lang="en-US" dirty="0"/>
              <a:t>- Mission driven and proven brand</a:t>
            </a:r>
          </a:p>
          <a:p>
            <a:r>
              <a:rPr lang="en-US" dirty="0"/>
              <a:t>- Student-</a:t>
            </a:r>
            <a:r>
              <a:rPr lang="en-US" dirty="0" err="1"/>
              <a:t>centred</a:t>
            </a:r>
            <a:r>
              <a:rPr lang="en-US" dirty="0"/>
              <a:t> design</a:t>
            </a:r>
          </a:p>
          <a:p>
            <a:r>
              <a:rPr lang="en-US" dirty="0"/>
              <a:t>- AI-powered personalization</a:t>
            </a:r>
          </a:p>
          <a:p>
            <a:r>
              <a:rPr lang="en-US" dirty="0"/>
              <a:t>- Cross-disciplinary use</a:t>
            </a:r>
          </a:p>
          <a:p>
            <a:r>
              <a:rPr lang="en-US" dirty="0"/>
              <a:t>- Highly scalable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06BD98-5C7A-88D1-29F8-139DED1816DF}"/>
              </a:ext>
            </a:extLst>
          </p:cNvPr>
          <p:cNvSpPr txBox="1">
            <a:spLocks/>
          </p:cNvSpPr>
          <p:nvPr/>
        </p:nvSpPr>
        <p:spPr>
          <a:xfrm>
            <a:off x="6096000" y="2004238"/>
            <a:ext cx="50752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Weaknesses:</a:t>
            </a:r>
          </a:p>
          <a:p>
            <a:br>
              <a:rPr lang="en-US" dirty="0"/>
            </a:br>
            <a:r>
              <a:rPr lang="en-US" sz="3000" dirty="0"/>
              <a:t>- Early-stage development</a:t>
            </a:r>
          </a:p>
          <a:p>
            <a:r>
              <a:rPr lang="en-US" sz="3000" dirty="0"/>
              <a:t>- Resource intensive</a:t>
            </a:r>
          </a:p>
          <a:p>
            <a:r>
              <a:rPr lang="en-US" sz="3000" dirty="0"/>
              <a:t>- Dependance on partnerships</a:t>
            </a:r>
          </a:p>
          <a:p>
            <a:r>
              <a:rPr lang="en-US" sz="3000" dirty="0"/>
              <a:t>- Concerns over AI</a:t>
            </a:r>
          </a:p>
        </p:txBody>
      </p:sp>
      <p:pic>
        <p:nvPicPr>
          <p:cNvPr id="5124" name="Picture 4" descr="Growth 36183728 Vector Art at Vecteezy">
            <a:extLst>
              <a:ext uri="{FF2B5EF4-FFF2-40B4-BE49-F238E27FC236}">
                <a16:creationId xmlns:a16="http://schemas.microsoft.com/office/drawing/2014/main" id="{A0E0FA8D-D822-D47E-2C9E-1694B189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98" y="665668"/>
            <a:ext cx="3329838" cy="25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1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ECA7-A538-E620-3372-7DBD7029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D40E-4E35-6969-FCD4-9E7D46166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2089298"/>
            <a:ext cx="5075274" cy="3827722"/>
          </a:xfrm>
        </p:spPr>
        <p:txBody>
          <a:bodyPr>
            <a:normAutofit fontScale="85000" lnSpcReduction="10000"/>
          </a:bodyPr>
          <a:lstStyle/>
          <a:p>
            <a:r>
              <a:rPr lang="en-US" sz="5200" dirty="0"/>
              <a:t>Opportunities:</a:t>
            </a:r>
          </a:p>
          <a:p>
            <a:br>
              <a:rPr lang="en-US" dirty="0"/>
            </a:br>
            <a:r>
              <a:rPr lang="en-US" dirty="0"/>
              <a:t>- EdTech market is projected to grow to $348B by 2030</a:t>
            </a:r>
          </a:p>
          <a:p>
            <a:r>
              <a:rPr lang="en-US" dirty="0"/>
              <a:t>- Increasing emphasis on SEL and adoption of SEL tools</a:t>
            </a:r>
          </a:p>
          <a:p>
            <a:r>
              <a:rPr lang="en-US" dirty="0"/>
              <a:t>- First tool to provide both academic and emotional support</a:t>
            </a:r>
          </a:p>
          <a:p>
            <a:r>
              <a:rPr lang="en-US" dirty="0"/>
              <a:t>- Potential for global reach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06BD98-5C7A-88D1-29F8-139DED1816DF}"/>
              </a:ext>
            </a:extLst>
          </p:cNvPr>
          <p:cNvSpPr txBox="1">
            <a:spLocks/>
          </p:cNvSpPr>
          <p:nvPr/>
        </p:nvSpPr>
        <p:spPr>
          <a:xfrm>
            <a:off x="6096000" y="2004238"/>
            <a:ext cx="50752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Threats:</a:t>
            </a:r>
          </a:p>
          <a:p>
            <a:br>
              <a:rPr lang="en-US" dirty="0"/>
            </a:br>
            <a:r>
              <a:rPr lang="en-US" sz="2700" dirty="0"/>
              <a:t>- Competition from established LMS platforms</a:t>
            </a:r>
          </a:p>
          <a:p>
            <a:r>
              <a:rPr lang="en-US" sz="2700" dirty="0"/>
              <a:t>- Funding challenges</a:t>
            </a:r>
          </a:p>
          <a:p>
            <a:r>
              <a:rPr lang="en-US" sz="2700" dirty="0"/>
              <a:t>- Privacy and compliance risks</a:t>
            </a:r>
          </a:p>
          <a:p>
            <a:r>
              <a:rPr lang="en-US" sz="2700" dirty="0"/>
              <a:t>- Concerns over AI</a:t>
            </a:r>
          </a:p>
        </p:txBody>
      </p:sp>
      <p:pic>
        <p:nvPicPr>
          <p:cNvPr id="6146" name="Picture 2" descr="Viewing Sustainability as an ...">
            <a:extLst>
              <a:ext uri="{FF2B5EF4-FFF2-40B4-BE49-F238E27FC236}">
                <a16:creationId xmlns:a16="http://schemas.microsoft.com/office/drawing/2014/main" id="{F2C4AC7B-C7B9-400D-D661-8637A1E1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4" y="1752315"/>
            <a:ext cx="2651125" cy="13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WOT Analysis Threat Examples and Definition">
            <a:extLst>
              <a:ext uri="{FF2B5EF4-FFF2-40B4-BE49-F238E27FC236}">
                <a16:creationId xmlns:a16="http://schemas.microsoft.com/office/drawing/2014/main" id="{5FDFE44A-B2ED-A51A-FAAF-3B88F0B5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52" y="1313848"/>
            <a:ext cx="2728316" cy="18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1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487D-C534-5570-DFFB-B7656F18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Subscription-based service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2501D6-78AA-785F-001B-85177D48A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993979"/>
              </p:ext>
            </p:extLst>
          </p:nvPr>
        </p:nvGraphicFramePr>
        <p:xfrm>
          <a:off x="1020763" y="2539841"/>
          <a:ext cx="10333036" cy="2926080"/>
        </p:xfrm>
        <a:graphic>
          <a:graphicData uri="http://schemas.openxmlformats.org/drawingml/2006/table">
            <a:tbl>
              <a:tblPr/>
              <a:tblGrid>
                <a:gridCol w="2583259">
                  <a:extLst>
                    <a:ext uri="{9D8B030D-6E8A-4147-A177-3AD203B41FA5}">
                      <a16:colId xmlns:a16="http://schemas.microsoft.com/office/drawing/2014/main" val="2447626652"/>
                    </a:ext>
                  </a:extLst>
                </a:gridCol>
                <a:gridCol w="2583259">
                  <a:extLst>
                    <a:ext uri="{9D8B030D-6E8A-4147-A177-3AD203B41FA5}">
                      <a16:colId xmlns:a16="http://schemas.microsoft.com/office/drawing/2014/main" val="1173010756"/>
                    </a:ext>
                  </a:extLst>
                </a:gridCol>
                <a:gridCol w="2583259">
                  <a:extLst>
                    <a:ext uri="{9D8B030D-6E8A-4147-A177-3AD203B41FA5}">
                      <a16:colId xmlns:a16="http://schemas.microsoft.com/office/drawing/2014/main" val="696088668"/>
                    </a:ext>
                  </a:extLst>
                </a:gridCol>
                <a:gridCol w="2583259">
                  <a:extLst>
                    <a:ext uri="{9D8B030D-6E8A-4147-A177-3AD203B41FA5}">
                      <a16:colId xmlns:a16="http://schemas.microsoft.com/office/drawing/2014/main" val="780381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b="1" dirty="0"/>
                        <a:t>Plan</a:t>
                      </a:r>
                      <a:endParaRPr lang="en-C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b="1"/>
                        <a:t>Price</a:t>
                      </a:r>
                      <a:endParaRPr lang="en-C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b="1"/>
                        <a:t>Target Audience</a:t>
                      </a:r>
                      <a:endParaRPr lang="en-C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Key Features</a:t>
                      </a:r>
                      <a:endParaRPr lang="en-C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7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b="1" dirty="0" err="1"/>
                        <a:t>KhanNexus</a:t>
                      </a:r>
                      <a:r>
                        <a:rPr lang="en-CA" b="1" dirty="0"/>
                        <a:t> Core</a:t>
                      </a:r>
                      <a:endParaRPr lang="en-C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Individual learners, parents, educators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Basic AI tutor, progress tracking, forums, SEL check-ins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772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b="1" dirty="0" err="1"/>
                        <a:t>KhanNexus</a:t>
                      </a:r>
                      <a:r>
                        <a:rPr lang="en-CA" b="1" dirty="0"/>
                        <a:t> Pro</a:t>
                      </a:r>
                      <a:endParaRPr lang="en-C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$15/month or $150/year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Educators, tutors, therapists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Unlimited tutoring, learning paths, SEL tools, analytics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484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b="1" dirty="0" err="1"/>
                        <a:t>KhanNexus</a:t>
                      </a:r>
                      <a:r>
                        <a:rPr lang="en-CA" b="1" dirty="0"/>
                        <a:t> Collaborate</a:t>
                      </a:r>
                      <a:endParaRPr lang="en-C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$99/month or $999/year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Tutoring centers, therapy practices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Team accounts, shared profiles, case management, scheduling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714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b="1" dirty="0" err="1"/>
                        <a:t>KhanNexus</a:t>
                      </a:r>
                      <a:r>
                        <a:rPr lang="en-CA" b="1" dirty="0"/>
                        <a:t> Enterprise</a:t>
                      </a:r>
                      <a:endParaRPr lang="en-C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Custom Pricing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Schools, districts, therapy networks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Unlimited users, API access, compliance support, training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763983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D1D70BCE-BE38-23F8-593E-3BB970CF1B6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0762" y="2888420"/>
            <a:ext cx="10246327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6CC8D56-6CEF-7899-3A04-9BAEEBCA7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24" y="1670932"/>
            <a:ext cx="264738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 Hand" panose="030705020305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e Hand" panose="03070502030502020204" pitchFamily="66" charset="0"/>
              </a:rPr>
              <a:t>KhanNexus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" panose="03070502030502020204" pitchFamily="66" charset="0"/>
              </a:rPr>
              <a:t> Subscription Plans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5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F30C7-5775-23CF-6B81-D4EA480F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Growth plan</a:t>
            </a:r>
          </a:p>
        </p:txBody>
      </p:sp>
      <p:pic>
        <p:nvPicPr>
          <p:cNvPr id="8194" name="Picture 2" descr="What is Business Growth? Definition ...">
            <a:extLst>
              <a:ext uri="{FF2B5EF4-FFF2-40B4-BE49-F238E27FC236}">
                <a16:creationId xmlns:a16="http://schemas.microsoft.com/office/drawing/2014/main" id="{A6450F04-F12C-0693-8A19-A8A2819A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555" y="2061351"/>
            <a:ext cx="4110419" cy="27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A94053-45EA-D9CD-F32B-9BCA54D3B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640223"/>
              </p:ext>
            </p:extLst>
          </p:nvPr>
        </p:nvGraphicFramePr>
        <p:xfrm>
          <a:off x="1025057" y="2311400"/>
          <a:ext cx="5218487" cy="365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75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0A218BB-CDEC-45B2-A060-8951952D9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7CBB5961-3A47-2651-88C4-921C803C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76C146-A316-4B29-B239-3B35E924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0428" y="279144"/>
            <a:ext cx="6071961" cy="2204436"/>
          </a:xfrm>
          <a:custGeom>
            <a:avLst/>
            <a:gdLst>
              <a:gd name="connsiteX0" fmla="*/ 6334131 w 9766900"/>
              <a:gd name="connsiteY0" fmla="*/ 0 h 4112781"/>
              <a:gd name="connsiteX1" fmla="*/ 9708148 w 9766900"/>
              <a:gd name="connsiteY1" fmla="*/ 142682 h 4112781"/>
              <a:gd name="connsiteX2" fmla="*/ 9642703 w 9766900"/>
              <a:gd name="connsiteY2" fmla="*/ 1781543 h 4112781"/>
              <a:gd name="connsiteX3" fmla="*/ 9667887 w 9766900"/>
              <a:gd name="connsiteY3" fmla="*/ 3555550 h 4112781"/>
              <a:gd name="connsiteX4" fmla="*/ 8949681 w 9766900"/>
              <a:gd name="connsiteY4" fmla="*/ 3588625 h 4112781"/>
              <a:gd name="connsiteX5" fmla="*/ 8679171 w 9766900"/>
              <a:gd name="connsiteY5" fmla="*/ 3597518 h 4112781"/>
              <a:gd name="connsiteX6" fmla="*/ 8443155 w 9766900"/>
              <a:gd name="connsiteY6" fmla="*/ 3603603 h 4112781"/>
              <a:gd name="connsiteX7" fmla="*/ 8337174 w 9766900"/>
              <a:gd name="connsiteY7" fmla="*/ 3628749 h 4112781"/>
              <a:gd name="connsiteX8" fmla="*/ 7827342 w 9766900"/>
              <a:gd name="connsiteY8" fmla="*/ 3771212 h 4112781"/>
              <a:gd name="connsiteX9" fmla="*/ 6711904 w 9766900"/>
              <a:gd name="connsiteY9" fmla="*/ 4112781 h 4112781"/>
              <a:gd name="connsiteX10" fmla="*/ 6749875 w 9766900"/>
              <a:gd name="connsiteY10" fmla="*/ 3628459 h 4112781"/>
              <a:gd name="connsiteX11" fmla="*/ 6720705 w 9766900"/>
              <a:gd name="connsiteY11" fmla="*/ 3610559 h 4112781"/>
              <a:gd name="connsiteX12" fmla="*/ 6712805 w 9766900"/>
              <a:gd name="connsiteY12" fmla="*/ 3610551 h 4112781"/>
              <a:gd name="connsiteX13" fmla="*/ 6454608 w 9766900"/>
              <a:gd name="connsiteY13" fmla="*/ 3610359 h 4112781"/>
              <a:gd name="connsiteX14" fmla="*/ 258946 w 9766900"/>
              <a:gd name="connsiteY14" fmla="*/ 3583777 h 4112781"/>
              <a:gd name="connsiteX15" fmla="*/ 45709 w 9766900"/>
              <a:gd name="connsiteY15" fmla="*/ 2152487 h 4112781"/>
              <a:gd name="connsiteX16" fmla="*/ 0 w 9766900"/>
              <a:gd name="connsiteY16" fmla="*/ 48824 h 4112781"/>
              <a:gd name="connsiteX0" fmla="*/ 6334131 w 9766900"/>
              <a:gd name="connsiteY0" fmla="*/ 0 h 4112781"/>
              <a:gd name="connsiteX1" fmla="*/ 9708148 w 9766900"/>
              <a:gd name="connsiteY1" fmla="*/ 142682 h 4112781"/>
              <a:gd name="connsiteX2" fmla="*/ 9642703 w 9766900"/>
              <a:gd name="connsiteY2" fmla="*/ 1781543 h 4112781"/>
              <a:gd name="connsiteX3" fmla="*/ 9667887 w 9766900"/>
              <a:gd name="connsiteY3" fmla="*/ 3555550 h 4112781"/>
              <a:gd name="connsiteX4" fmla="*/ 8949681 w 9766900"/>
              <a:gd name="connsiteY4" fmla="*/ 3588625 h 4112781"/>
              <a:gd name="connsiteX5" fmla="*/ 8679171 w 9766900"/>
              <a:gd name="connsiteY5" fmla="*/ 3597518 h 4112781"/>
              <a:gd name="connsiteX6" fmla="*/ 8443155 w 9766900"/>
              <a:gd name="connsiteY6" fmla="*/ 3603603 h 4112781"/>
              <a:gd name="connsiteX7" fmla="*/ 8152117 w 9766900"/>
              <a:gd name="connsiteY7" fmla="*/ 3618799 h 4112781"/>
              <a:gd name="connsiteX8" fmla="*/ 7827342 w 9766900"/>
              <a:gd name="connsiteY8" fmla="*/ 3771212 h 4112781"/>
              <a:gd name="connsiteX9" fmla="*/ 6711904 w 9766900"/>
              <a:gd name="connsiteY9" fmla="*/ 4112781 h 4112781"/>
              <a:gd name="connsiteX10" fmla="*/ 6749875 w 9766900"/>
              <a:gd name="connsiteY10" fmla="*/ 3628459 h 4112781"/>
              <a:gd name="connsiteX11" fmla="*/ 6720705 w 9766900"/>
              <a:gd name="connsiteY11" fmla="*/ 3610559 h 4112781"/>
              <a:gd name="connsiteX12" fmla="*/ 6712805 w 9766900"/>
              <a:gd name="connsiteY12" fmla="*/ 3610551 h 4112781"/>
              <a:gd name="connsiteX13" fmla="*/ 6454608 w 9766900"/>
              <a:gd name="connsiteY13" fmla="*/ 3610359 h 4112781"/>
              <a:gd name="connsiteX14" fmla="*/ 258946 w 9766900"/>
              <a:gd name="connsiteY14" fmla="*/ 3583777 h 4112781"/>
              <a:gd name="connsiteX15" fmla="*/ 45709 w 9766900"/>
              <a:gd name="connsiteY15" fmla="*/ 2152487 h 4112781"/>
              <a:gd name="connsiteX16" fmla="*/ 0 w 9766900"/>
              <a:gd name="connsiteY16" fmla="*/ 48824 h 4112781"/>
              <a:gd name="connsiteX17" fmla="*/ 6334131 w 9766900"/>
              <a:gd name="connsiteY17" fmla="*/ 0 h 4112781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152117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8447"/>
              <a:gd name="connsiteX1" fmla="*/ 9708148 w 9766900"/>
              <a:gd name="connsiteY1" fmla="*/ 142682 h 4118447"/>
              <a:gd name="connsiteX2" fmla="*/ 9642703 w 9766900"/>
              <a:gd name="connsiteY2" fmla="*/ 1781543 h 4118447"/>
              <a:gd name="connsiteX3" fmla="*/ 9667887 w 9766900"/>
              <a:gd name="connsiteY3" fmla="*/ 3555550 h 4118447"/>
              <a:gd name="connsiteX4" fmla="*/ 8949681 w 9766900"/>
              <a:gd name="connsiteY4" fmla="*/ 3588625 h 4118447"/>
              <a:gd name="connsiteX5" fmla="*/ 8679171 w 9766900"/>
              <a:gd name="connsiteY5" fmla="*/ 3597518 h 4118447"/>
              <a:gd name="connsiteX6" fmla="*/ 8443155 w 9766900"/>
              <a:gd name="connsiteY6" fmla="*/ 3603603 h 4118447"/>
              <a:gd name="connsiteX7" fmla="*/ 8152117 w 9766900"/>
              <a:gd name="connsiteY7" fmla="*/ 3618799 h 4118447"/>
              <a:gd name="connsiteX8" fmla="*/ 7609628 w 9766900"/>
              <a:gd name="connsiteY8" fmla="*/ 3850809 h 4118447"/>
              <a:gd name="connsiteX9" fmla="*/ 6711904 w 9766900"/>
              <a:gd name="connsiteY9" fmla="*/ 4112781 h 4118447"/>
              <a:gd name="connsiteX10" fmla="*/ 6749875 w 9766900"/>
              <a:gd name="connsiteY10" fmla="*/ 3628459 h 4118447"/>
              <a:gd name="connsiteX11" fmla="*/ 6720705 w 9766900"/>
              <a:gd name="connsiteY11" fmla="*/ 3610559 h 4118447"/>
              <a:gd name="connsiteX12" fmla="*/ 6712805 w 9766900"/>
              <a:gd name="connsiteY12" fmla="*/ 3610551 h 4118447"/>
              <a:gd name="connsiteX13" fmla="*/ 6454608 w 9766900"/>
              <a:gd name="connsiteY13" fmla="*/ 3610359 h 4118447"/>
              <a:gd name="connsiteX14" fmla="*/ 258946 w 9766900"/>
              <a:gd name="connsiteY14" fmla="*/ 3583777 h 4118447"/>
              <a:gd name="connsiteX15" fmla="*/ 45709 w 9766900"/>
              <a:gd name="connsiteY15" fmla="*/ 2152487 h 4118447"/>
              <a:gd name="connsiteX16" fmla="*/ 0 w 9766900"/>
              <a:gd name="connsiteY16" fmla="*/ 48824 h 4118447"/>
              <a:gd name="connsiteX17" fmla="*/ 6334131 w 9766900"/>
              <a:gd name="connsiteY17" fmla="*/ 0 h 4118447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010603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010603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2801"/>
              <a:gd name="connsiteX1" fmla="*/ 9708148 w 9766900"/>
              <a:gd name="connsiteY1" fmla="*/ 142682 h 4112801"/>
              <a:gd name="connsiteX2" fmla="*/ 9642703 w 9766900"/>
              <a:gd name="connsiteY2" fmla="*/ 1781543 h 4112801"/>
              <a:gd name="connsiteX3" fmla="*/ 9667887 w 9766900"/>
              <a:gd name="connsiteY3" fmla="*/ 3555550 h 4112801"/>
              <a:gd name="connsiteX4" fmla="*/ 8949681 w 9766900"/>
              <a:gd name="connsiteY4" fmla="*/ 3588625 h 4112801"/>
              <a:gd name="connsiteX5" fmla="*/ 8679171 w 9766900"/>
              <a:gd name="connsiteY5" fmla="*/ 3597518 h 4112801"/>
              <a:gd name="connsiteX6" fmla="*/ 8443155 w 9766900"/>
              <a:gd name="connsiteY6" fmla="*/ 3603603 h 4112801"/>
              <a:gd name="connsiteX7" fmla="*/ 8010603 w 9766900"/>
              <a:gd name="connsiteY7" fmla="*/ 3618799 h 4112801"/>
              <a:gd name="connsiteX8" fmla="*/ 7609628 w 9766900"/>
              <a:gd name="connsiteY8" fmla="*/ 3850809 h 4112801"/>
              <a:gd name="connsiteX9" fmla="*/ 6711904 w 9766900"/>
              <a:gd name="connsiteY9" fmla="*/ 4112781 h 4112801"/>
              <a:gd name="connsiteX10" fmla="*/ 6749875 w 9766900"/>
              <a:gd name="connsiteY10" fmla="*/ 3628459 h 4112801"/>
              <a:gd name="connsiteX11" fmla="*/ 6720705 w 9766900"/>
              <a:gd name="connsiteY11" fmla="*/ 3610559 h 4112801"/>
              <a:gd name="connsiteX12" fmla="*/ 6712805 w 9766900"/>
              <a:gd name="connsiteY12" fmla="*/ 3610551 h 4112801"/>
              <a:gd name="connsiteX13" fmla="*/ 6454608 w 9766900"/>
              <a:gd name="connsiteY13" fmla="*/ 3610359 h 4112801"/>
              <a:gd name="connsiteX14" fmla="*/ 258946 w 9766900"/>
              <a:gd name="connsiteY14" fmla="*/ 3583777 h 4112801"/>
              <a:gd name="connsiteX15" fmla="*/ 45709 w 9766900"/>
              <a:gd name="connsiteY15" fmla="*/ 2152487 h 4112801"/>
              <a:gd name="connsiteX16" fmla="*/ 0 w 9766900"/>
              <a:gd name="connsiteY16" fmla="*/ 48824 h 4112801"/>
              <a:gd name="connsiteX17" fmla="*/ 6334131 w 9766900"/>
              <a:gd name="connsiteY17" fmla="*/ 0 h 4112801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8949681 w 9766900"/>
              <a:gd name="connsiteY4" fmla="*/ 3588625 h 4113058"/>
              <a:gd name="connsiteX5" fmla="*/ 8679171 w 9766900"/>
              <a:gd name="connsiteY5" fmla="*/ 3597518 h 4113058"/>
              <a:gd name="connsiteX6" fmla="*/ 8443155 w 9766900"/>
              <a:gd name="connsiteY6" fmla="*/ 3603603 h 4113058"/>
              <a:gd name="connsiteX7" fmla="*/ 8010603 w 9766900"/>
              <a:gd name="connsiteY7" fmla="*/ 3618799 h 4113058"/>
              <a:gd name="connsiteX8" fmla="*/ 7609628 w 9766900"/>
              <a:gd name="connsiteY8" fmla="*/ 3850809 h 4113058"/>
              <a:gd name="connsiteX9" fmla="*/ 6711904 w 9766900"/>
              <a:gd name="connsiteY9" fmla="*/ 4112781 h 4113058"/>
              <a:gd name="connsiteX10" fmla="*/ 6749875 w 9766900"/>
              <a:gd name="connsiteY10" fmla="*/ 3628459 h 4113058"/>
              <a:gd name="connsiteX11" fmla="*/ 6720705 w 9766900"/>
              <a:gd name="connsiteY11" fmla="*/ 3610559 h 4113058"/>
              <a:gd name="connsiteX12" fmla="*/ 6712805 w 9766900"/>
              <a:gd name="connsiteY12" fmla="*/ 3610551 h 4113058"/>
              <a:gd name="connsiteX13" fmla="*/ 6454608 w 9766900"/>
              <a:gd name="connsiteY13" fmla="*/ 3610359 h 4113058"/>
              <a:gd name="connsiteX14" fmla="*/ 258946 w 9766900"/>
              <a:gd name="connsiteY14" fmla="*/ 3583777 h 4113058"/>
              <a:gd name="connsiteX15" fmla="*/ 45709 w 9766900"/>
              <a:gd name="connsiteY15" fmla="*/ 2152487 h 4113058"/>
              <a:gd name="connsiteX16" fmla="*/ 0 w 9766900"/>
              <a:gd name="connsiteY16" fmla="*/ 48824 h 4113058"/>
              <a:gd name="connsiteX17" fmla="*/ 6334131 w 9766900"/>
              <a:gd name="connsiteY17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8949681 w 9766900"/>
              <a:gd name="connsiteY4" fmla="*/ 358862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02081 w 9766900"/>
              <a:gd name="connsiteY4" fmla="*/ 3668222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952575"/>
              <a:gd name="connsiteY0" fmla="*/ 33081 h 4146139"/>
              <a:gd name="connsiteX1" fmla="*/ 9708148 w 9952575"/>
              <a:gd name="connsiteY1" fmla="*/ 175763 h 4146139"/>
              <a:gd name="connsiteX2" fmla="*/ 9664475 w 9952575"/>
              <a:gd name="connsiteY2" fmla="*/ 1794724 h 4146139"/>
              <a:gd name="connsiteX3" fmla="*/ 9667887 w 9952575"/>
              <a:gd name="connsiteY3" fmla="*/ 3588631 h 4146139"/>
              <a:gd name="connsiteX4" fmla="*/ 9156509 w 9952575"/>
              <a:gd name="connsiteY4" fmla="*/ 3631656 h 4146139"/>
              <a:gd name="connsiteX5" fmla="*/ 8374371 w 9952575"/>
              <a:gd name="connsiteY5" fmla="*/ 3650498 h 4146139"/>
              <a:gd name="connsiteX6" fmla="*/ 8010603 w 9952575"/>
              <a:gd name="connsiteY6" fmla="*/ 3651880 h 4146139"/>
              <a:gd name="connsiteX7" fmla="*/ 7609628 w 9952575"/>
              <a:gd name="connsiteY7" fmla="*/ 3883890 h 4146139"/>
              <a:gd name="connsiteX8" fmla="*/ 6711904 w 9952575"/>
              <a:gd name="connsiteY8" fmla="*/ 4145862 h 4146139"/>
              <a:gd name="connsiteX9" fmla="*/ 6749875 w 9952575"/>
              <a:gd name="connsiteY9" fmla="*/ 3661540 h 4146139"/>
              <a:gd name="connsiteX10" fmla="*/ 6720705 w 9952575"/>
              <a:gd name="connsiteY10" fmla="*/ 3643640 h 4146139"/>
              <a:gd name="connsiteX11" fmla="*/ 6712805 w 9952575"/>
              <a:gd name="connsiteY11" fmla="*/ 3643632 h 4146139"/>
              <a:gd name="connsiteX12" fmla="*/ 6454608 w 9952575"/>
              <a:gd name="connsiteY12" fmla="*/ 3643440 h 4146139"/>
              <a:gd name="connsiteX13" fmla="*/ 258946 w 9952575"/>
              <a:gd name="connsiteY13" fmla="*/ 3616858 h 4146139"/>
              <a:gd name="connsiteX14" fmla="*/ 45709 w 9952575"/>
              <a:gd name="connsiteY14" fmla="*/ 2185568 h 4146139"/>
              <a:gd name="connsiteX15" fmla="*/ 0 w 9952575"/>
              <a:gd name="connsiteY15" fmla="*/ 81905 h 4146139"/>
              <a:gd name="connsiteX16" fmla="*/ 6334131 w 9952575"/>
              <a:gd name="connsiteY16" fmla="*/ 33081 h 4146139"/>
              <a:gd name="connsiteX0" fmla="*/ 6334131 w 9759196"/>
              <a:gd name="connsiteY0" fmla="*/ 20908 h 4133966"/>
              <a:gd name="connsiteX1" fmla="*/ 9708148 w 9759196"/>
              <a:gd name="connsiteY1" fmla="*/ 163590 h 4133966"/>
              <a:gd name="connsiteX2" fmla="*/ 9664475 w 9759196"/>
              <a:gd name="connsiteY2" fmla="*/ 1782551 h 4133966"/>
              <a:gd name="connsiteX3" fmla="*/ 9667887 w 9759196"/>
              <a:gd name="connsiteY3" fmla="*/ 3576458 h 4133966"/>
              <a:gd name="connsiteX4" fmla="*/ 9156509 w 9759196"/>
              <a:gd name="connsiteY4" fmla="*/ 3619483 h 4133966"/>
              <a:gd name="connsiteX5" fmla="*/ 8374371 w 9759196"/>
              <a:gd name="connsiteY5" fmla="*/ 3638325 h 4133966"/>
              <a:gd name="connsiteX6" fmla="*/ 8010603 w 9759196"/>
              <a:gd name="connsiteY6" fmla="*/ 3639707 h 4133966"/>
              <a:gd name="connsiteX7" fmla="*/ 7609628 w 9759196"/>
              <a:gd name="connsiteY7" fmla="*/ 3871717 h 4133966"/>
              <a:gd name="connsiteX8" fmla="*/ 6711904 w 9759196"/>
              <a:gd name="connsiteY8" fmla="*/ 4133689 h 4133966"/>
              <a:gd name="connsiteX9" fmla="*/ 6749875 w 9759196"/>
              <a:gd name="connsiteY9" fmla="*/ 3649367 h 4133966"/>
              <a:gd name="connsiteX10" fmla="*/ 6720705 w 9759196"/>
              <a:gd name="connsiteY10" fmla="*/ 3631467 h 4133966"/>
              <a:gd name="connsiteX11" fmla="*/ 6712805 w 9759196"/>
              <a:gd name="connsiteY11" fmla="*/ 3631459 h 4133966"/>
              <a:gd name="connsiteX12" fmla="*/ 6454608 w 9759196"/>
              <a:gd name="connsiteY12" fmla="*/ 3631267 h 4133966"/>
              <a:gd name="connsiteX13" fmla="*/ 258946 w 9759196"/>
              <a:gd name="connsiteY13" fmla="*/ 3604685 h 4133966"/>
              <a:gd name="connsiteX14" fmla="*/ 45709 w 9759196"/>
              <a:gd name="connsiteY14" fmla="*/ 2173395 h 4133966"/>
              <a:gd name="connsiteX15" fmla="*/ 0 w 9759196"/>
              <a:gd name="connsiteY15" fmla="*/ 69732 h 4133966"/>
              <a:gd name="connsiteX16" fmla="*/ 6334131 w 9759196"/>
              <a:gd name="connsiteY16" fmla="*/ 20908 h 4133966"/>
              <a:gd name="connsiteX0" fmla="*/ 6334131 w 9759133"/>
              <a:gd name="connsiteY0" fmla="*/ 0 h 4113058"/>
              <a:gd name="connsiteX1" fmla="*/ 9708148 w 9759133"/>
              <a:gd name="connsiteY1" fmla="*/ 142682 h 4113058"/>
              <a:gd name="connsiteX2" fmla="*/ 9664475 w 9759133"/>
              <a:gd name="connsiteY2" fmla="*/ 1761643 h 4113058"/>
              <a:gd name="connsiteX3" fmla="*/ 9667887 w 9759133"/>
              <a:gd name="connsiteY3" fmla="*/ 3555550 h 4113058"/>
              <a:gd name="connsiteX4" fmla="*/ 9156509 w 9759133"/>
              <a:gd name="connsiteY4" fmla="*/ 3598575 h 4113058"/>
              <a:gd name="connsiteX5" fmla="*/ 8374371 w 9759133"/>
              <a:gd name="connsiteY5" fmla="*/ 3617417 h 4113058"/>
              <a:gd name="connsiteX6" fmla="*/ 8010603 w 9759133"/>
              <a:gd name="connsiteY6" fmla="*/ 3618799 h 4113058"/>
              <a:gd name="connsiteX7" fmla="*/ 7609628 w 9759133"/>
              <a:gd name="connsiteY7" fmla="*/ 3850809 h 4113058"/>
              <a:gd name="connsiteX8" fmla="*/ 6711904 w 9759133"/>
              <a:gd name="connsiteY8" fmla="*/ 4112781 h 4113058"/>
              <a:gd name="connsiteX9" fmla="*/ 6749875 w 9759133"/>
              <a:gd name="connsiteY9" fmla="*/ 3628459 h 4113058"/>
              <a:gd name="connsiteX10" fmla="*/ 6720705 w 9759133"/>
              <a:gd name="connsiteY10" fmla="*/ 3610559 h 4113058"/>
              <a:gd name="connsiteX11" fmla="*/ 6712805 w 9759133"/>
              <a:gd name="connsiteY11" fmla="*/ 3610551 h 4113058"/>
              <a:gd name="connsiteX12" fmla="*/ 6454608 w 9759133"/>
              <a:gd name="connsiteY12" fmla="*/ 3610359 h 4113058"/>
              <a:gd name="connsiteX13" fmla="*/ 258946 w 9759133"/>
              <a:gd name="connsiteY13" fmla="*/ 3583777 h 4113058"/>
              <a:gd name="connsiteX14" fmla="*/ 45709 w 9759133"/>
              <a:gd name="connsiteY14" fmla="*/ 2152487 h 4113058"/>
              <a:gd name="connsiteX15" fmla="*/ 0 w 9759133"/>
              <a:gd name="connsiteY15" fmla="*/ 48824 h 4113058"/>
              <a:gd name="connsiteX16" fmla="*/ 6334131 w 9759133"/>
              <a:gd name="connsiteY16" fmla="*/ 0 h 4113058"/>
              <a:gd name="connsiteX0" fmla="*/ 6334131 w 9767613"/>
              <a:gd name="connsiteY0" fmla="*/ 0 h 4113058"/>
              <a:gd name="connsiteX1" fmla="*/ 9719033 w 9767613"/>
              <a:gd name="connsiteY1" fmla="*/ 63085 h 4113058"/>
              <a:gd name="connsiteX2" fmla="*/ 9664475 w 9767613"/>
              <a:gd name="connsiteY2" fmla="*/ 1761643 h 4113058"/>
              <a:gd name="connsiteX3" fmla="*/ 9667887 w 9767613"/>
              <a:gd name="connsiteY3" fmla="*/ 3555550 h 4113058"/>
              <a:gd name="connsiteX4" fmla="*/ 9156509 w 9767613"/>
              <a:gd name="connsiteY4" fmla="*/ 3598575 h 4113058"/>
              <a:gd name="connsiteX5" fmla="*/ 8374371 w 9767613"/>
              <a:gd name="connsiteY5" fmla="*/ 3617417 h 4113058"/>
              <a:gd name="connsiteX6" fmla="*/ 8010603 w 9767613"/>
              <a:gd name="connsiteY6" fmla="*/ 3618799 h 4113058"/>
              <a:gd name="connsiteX7" fmla="*/ 7609628 w 9767613"/>
              <a:gd name="connsiteY7" fmla="*/ 3850809 h 4113058"/>
              <a:gd name="connsiteX8" fmla="*/ 6711904 w 9767613"/>
              <a:gd name="connsiteY8" fmla="*/ 4112781 h 4113058"/>
              <a:gd name="connsiteX9" fmla="*/ 6749875 w 9767613"/>
              <a:gd name="connsiteY9" fmla="*/ 3628459 h 4113058"/>
              <a:gd name="connsiteX10" fmla="*/ 6720705 w 9767613"/>
              <a:gd name="connsiteY10" fmla="*/ 3610559 h 4113058"/>
              <a:gd name="connsiteX11" fmla="*/ 6712805 w 9767613"/>
              <a:gd name="connsiteY11" fmla="*/ 3610551 h 4113058"/>
              <a:gd name="connsiteX12" fmla="*/ 6454608 w 9767613"/>
              <a:gd name="connsiteY12" fmla="*/ 3610359 h 4113058"/>
              <a:gd name="connsiteX13" fmla="*/ 258946 w 9767613"/>
              <a:gd name="connsiteY13" fmla="*/ 3583777 h 4113058"/>
              <a:gd name="connsiteX14" fmla="*/ 45709 w 9767613"/>
              <a:gd name="connsiteY14" fmla="*/ 2152487 h 4113058"/>
              <a:gd name="connsiteX15" fmla="*/ 0 w 9767613"/>
              <a:gd name="connsiteY15" fmla="*/ 48824 h 4113058"/>
              <a:gd name="connsiteX16" fmla="*/ 6334131 w 9767613"/>
              <a:gd name="connsiteY16" fmla="*/ 0 h 4113058"/>
              <a:gd name="connsiteX0" fmla="*/ 6334131 w 9964267"/>
              <a:gd name="connsiteY0" fmla="*/ 67987 h 4181045"/>
              <a:gd name="connsiteX1" fmla="*/ 9719033 w 9964267"/>
              <a:gd name="connsiteY1" fmla="*/ 131072 h 4181045"/>
              <a:gd name="connsiteX2" fmla="*/ 9675361 w 9964267"/>
              <a:gd name="connsiteY2" fmla="*/ 1640587 h 4181045"/>
              <a:gd name="connsiteX3" fmla="*/ 9667887 w 9964267"/>
              <a:gd name="connsiteY3" fmla="*/ 3623537 h 4181045"/>
              <a:gd name="connsiteX4" fmla="*/ 9156509 w 9964267"/>
              <a:gd name="connsiteY4" fmla="*/ 3666562 h 4181045"/>
              <a:gd name="connsiteX5" fmla="*/ 8374371 w 9964267"/>
              <a:gd name="connsiteY5" fmla="*/ 3685404 h 4181045"/>
              <a:gd name="connsiteX6" fmla="*/ 8010603 w 9964267"/>
              <a:gd name="connsiteY6" fmla="*/ 3686786 h 4181045"/>
              <a:gd name="connsiteX7" fmla="*/ 7609628 w 9964267"/>
              <a:gd name="connsiteY7" fmla="*/ 3918796 h 4181045"/>
              <a:gd name="connsiteX8" fmla="*/ 6711904 w 9964267"/>
              <a:gd name="connsiteY8" fmla="*/ 4180768 h 4181045"/>
              <a:gd name="connsiteX9" fmla="*/ 6749875 w 9964267"/>
              <a:gd name="connsiteY9" fmla="*/ 3696446 h 4181045"/>
              <a:gd name="connsiteX10" fmla="*/ 6720705 w 9964267"/>
              <a:gd name="connsiteY10" fmla="*/ 3678546 h 4181045"/>
              <a:gd name="connsiteX11" fmla="*/ 6712805 w 9964267"/>
              <a:gd name="connsiteY11" fmla="*/ 3678538 h 4181045"/>
              <a:gd name="connsiteX12" fmla="*/ 6454608 w 9964267"/>
              <a:gd name="connsiteY12" fmla="*/ 3678346 h 4181045"/>
              <a:gd name="connsiteX13" fmla="*/ 258946 w 9964267"/>
              <a:gd name="connsiteY13" fmla="*/ 3651764 h 4181045"/>
              <a:gd name="connsiteX14" fmla="*/ 45709 w 9964267"/>
              <a:gd name="connsiteY14" fmla="*/ 2220474 h 4181045"/>
              <a:gd name="connsiteX15" fmla="*/ 0 w 9964267"/>
              <a:gd name="connsiteY15" fmla="*/ 116811 h 4181045"/>
              <a:gd name="connsiteX16" fmla="*/ 6334131 w 9964267"/>
              <a:gd name="connsiteY16" fmla="*/ 67987 h 4181045"/>
              <a:gd name="connsiteX0" fmla="*/ 6334131 w 9756430"/>
              <a:gd name="connsiteY0" fmla="*/ 91688 h 4204746"/>
              <a:gd name="connsiteX1" fmla="*/ 9719033 w 9756430"/>
              <a:gd name="connsiteY1" fmla="*/ 154773 h 4204746"/>
              <a:gd name="connsiteX2" fmla="*/ 9675361 w 9756430"/>
              <a:gd name="connsiteY2" fmla="*/ 1664288 h 4204746"/>
              <a:gd name="connsiteX3" fmla="*/ 9667887 w 9756430"/>
              <a:gd name="connsiteY3" fmla="*/ 3647238 h 4204746"/>
              <a:gd name="connsiteX4" fmla="*/ 9156509 w 9756430"/>
              <a:gd name="connsiteY4" fmla="*/ 3690263 h 4204746"/>
              <a:gd name="connsiteX5" fmla="*/ 8374371 w 9756430"/>
              <a:gd name="connsiteY5" fmla="*/ 3709105 h 4204746"/>
              <a:gd name="connsiteX6" fmla="*/ 8010603 w 9756430"/>
              <a:gd name="connsiteY6" fmla="*/ 3710487 h 4204746"/>
              <a:gd name="connsiteX7" fmla="*/ 7609628 w 9756430"/>
              <a:gd name="connsiteY7" fmla="*/ 3942497 h 4204746"/>
              <a:gd name="connsiteX8" fmla="*/ 6711904 w 9756430"/>
              <a:gd name="connsiteY8" fmla="*/ 4204469 h 4204746"/>
              <a:gd name="connsiteX9" fmla="*/ 6749875 w 9756430"/>
              <a:gd name="connsiteY9" fmla="*/ 3720147 h 4204746"/>
              <a:gd name="connsiteX10" fmla="*/ 6720705 w 9756430"/>
              <a:gd name="connsiteY10" fmla="*/ 3702247 h 4204746"/>
              <a:gd name="connsiteX11" fmla="*/ 6712805 w 9756430"/>
              <a:gd name="connsiteY11" fmla="*/ 3702239 h 4204746"/>
              <a:gd name="connsiteX12" fmla="*/ 6454608 w 9756430"/>
              <a:gd name="connsiteY12" fmla="*/ 3702047 h 4204746"/>
              <a:gd name="connsiteX13" fmla="*/ 258946 w 9756430"/>
              <a:gd name="connsiteY13" fmla="*/ 3675465 h 4204746"/>
              <a:gd name="connsiteX14" fmla="*/ 45709 w 9756430"/>
              <a:gd name="connsiteY14" fmla="*/ 2244175 h 4204746"/>
              <a:gd name="connsiteX15" fmla="*/ 0 w 9756430"/>
              <a:gd name="connsiteY15" fmla="*/ 140512 h 4204746"/>
              <a:gd name="connsiteX16" fmla="*/ 6334131 w 9756430"/>
              <a:gd name="connsiteY16" fmla="*/ 91688 h 4204746"/>
              <a:gd name="connsiteX0" fmla="*/ 6334131 w 9756430"/>
              <a:gd name="connsiteY0" fmla="*/ 109641 h 4222699"/>
              <a:gd name="connsiteX1" fmla="*/ 9035612 w 9756430"/>
              <a:gd name="connsiteY1" fmla="*/ 26396 h 4222699"/>
              <a:gd name="connsiteX2" fmla="*/ 9719033 w 9756430"/>
              <a:gd name="connsiteY2" fmla="*/ 172726 h 4222699"/>
              <a:gd name="connsiteX3" fmla="*/ 9675361 w 9756430"/>
              <a:gd name="connsiteY3" fmla="*/ 1682241 h 4222699"/>
              <a:gd name="connsiteX4" fmla="*/ 9667887 w 9756430"/>
              <a:gd name="connsiteY4" fmla="*/ 3665191 h 4222699"/>
              <a:gd name="connsiteX5" fmla="*/ 9156509 w 9756430"/>
              <a:gd name="connsiteY5" fmla="*/ 3708216 h 4222699"/>
              <a:gd name="connsiteX6" fmla="*/ 8374371 w 9756430"/>
              <a:gd name="connsiteY6" fmla="*/ 3727058 h 4222699"/>
              <a:gd name="connsiteX7" fmla="*/ 8010603 w 9756430"/>
              <a:gd name="connsiteY7" fmla="*/ 3728440 h 4222699"/>
              <a:gd name="connsiteX8" fmla="*/ 7609628 w 9756430"/>
              <a:gd name="connsiteY8" fmla="*/ 3960450 h 4222699"/>
              <a:gd name="connsiteX9" fmla="*/ 6711904 w 9756430"/>
              <a:gd name="connsiteY9" fmla="*/ 4222422 h 4222699"/>
              <a:gd name="connsiteX10" fmla="*/ 6749875 w 9756430"/>
              <a:gd name="connsiteY10" fmla="*/ 3738100 h 4222699"/>
              <a:gd name="connsiteX11" fmla="*/ 6720705 w 9756430"/>
              <a:gd name="connsiteY11" fmla="*/ 3720200 h 4222699"/>
              <a:gd name="connsiteX12" fmla="*/ 6712805 w 9756430"/>
              <a:gd name="connsiteY12" fmla="*/ 3720192 h 4222699"/>
              <a:gd name="connsiteX13" fmla="*/ 6454608 w 9756430"/>
              <a:gd name="connsiteY13" fmla="*/ 3720000 h 4222699"/>
              <a:gd name="connsiteX14" fmla="*/ 258946 w 9756430"/>
              <a:gd name="connsiteY14" fmla="*/ 3693418 h 4222699"/>
              <a:gd name="connsiteX15" fmla="*/ 45709 w 9756430"/>
              <a:gd name="connsiteY15" fmla="*/ 2262128 h 4222699"/>
              <a:gd name="connsiteX16" fmla="*/ 0 w 9756430"/>
              <a:gd name="connsiteY16" fmla="*/ 158465 h 4222699"/>
              <a:gd name="connsiteX17" fmla="*/ 6334131 w 9756430"/>
              <a:gd name="connsiteY17" fmla="*/ 109641 h 4222699"/>
              <a:gd name="connsiteX0" fmla="*/ 6334131 w 9774771"/>
              <a:gd name="connsiteY0" fmla="*/ 104082 h 4217140"/>
              <a:gd name="connsiteX1" fmla="*/ 8894098 w 9774771"/>
              <a:gd name="connsiteY1" fmla="*/ 30787 h 4217140"/>
              <a:gd name="connsiteX2" fmla="*/ 9719033 w 9774771"/>
              <a:gd name="connsiteY2" fmla="*/ 167167 h 4217140"/>
              <a:gd name="connsiteX3" fmla="*/ 9675361 w 9774771"/>
              <a:gd name="connsiteY3" fmla="*/ 1676682 h 4217140"/>
              <a:gd name="connsiteX4" fmla="*/ 9667887 w 9774771"/>
              <a:gd name="connsiteY4" fmla="*/ 3659632 h 4217140"/>
              <a:gd name="connsiteX5" fmla="*/ 9156509 w 9774771"/>
              <a:gd name="connsiteY5" fmla="*/ 3702657 h 4217140"/>
              <a:gd name="connsiteX6" fmla="*/ 8374371 w 9774771"/>
              <a:gd name="connsiteY6" fmla="*/ 3721499 h 4217140"/>
              <a:gd name="connsiteX7" fmla="*/ 8010603 w 9774771"/>
              <a:gd name="connsiteY7" fmla="*/ 3722881 h 4217140"/>
              <a:gd name="connsiteX8" fmla="*/ 7609628 w 9774771"/>
              <a:gd name="connsiteY8" fmla="*/ 3954891 h 4217140"/>
              <a:gd name="connsiteX9" fmla="*/ 6711904 w 9774771"/>
              <a:gd name="connsiteY9" fmla="*/ 4216863 h 4217140"/>
              <a:gd name="connsiteX10" fmla="*/ 6749875 w 9774771"/>
              <a:gd name="connsiteY10" fmla="*/ 3732541 h 4217140"/>
              <a:gd name="connsiteX11" fmla="*/ 6720705 w 9774771"/>
              <a:gd name="connsiteY11" fmla="*/ 3714641 h 4217140"/>
              <a:gd name="connsiteX12" fmla="*/ 6712805 w 9774771"/>
              <a:gd name="connsiteY12" fmla="*/ 3714633 h 4217140"/>
              <a:gd name="connsiteX13" fmla="*/ 6454608 w 9774771"/>
              <a:gd name="connsiteY13" fmla="*/ 3714441 h 4217140"/>
              <a:gd name="connsiteX14" fmla="*/ 258946 w 9774771"/>
              <a:gd name="connsiteY14" fmla="*/ 3687859 h 4217140"/>
              <a:gd name="connsiteX15" fmla="*/ 45709 w 9774771"/>
              <a:gd name="connsiteY15" fmla="*/ 2256569 h 4217140"/>
              <a:gd name="connsiteX16" fmla="*/ 0 w 9774771"/>
              <a:gd name="connsiteY16" fmla="*/ 152906 h 4217140"/>
              <a:gd name="connsiteX17" fmla="*/ 6334131 w 9774771"/>
              <a:gd name="connsiteY17" fmla="*/ 104082 h 4217140"/>
              <a:gd name="connsiteX0" fmla="*/ 6334131 w 9774771"/>
              <a:gd name="connsiteY0" fmla="*/ 100473 h 4213531"/>
              <a:gd name="connsiteX1" fmla="*/ 8894098 w 9774771"/>
              <a:gd name="connsiteY1" fmla="*/ 27178 h 4213531"/>
              <a:gd name="connsiteX2" fmla="*/ 9719033 w 9774771"/>
              <a:gd name="connsiteY2" fmla="*/ 163558 h 4213531"/>
              <a:gd name="connsiteX3" fmla="*/ 9675361 w 9774771"/>
              <a:gd name="connsiteY3" fmla="*/ 1673073 h 4213531"/>
              <a:gd name="connsiteX4" fmla="*/ 9667887 w 9774771"/>
              <a:gd name="connsiteY4" fmla="*/ 3656023 h 4213531"/>
              <a:gd name="connsiteX5" fmla="*/ 9156509 w 9774771"/>
              <a:gd name="connsiteY5" fmla="*/ 3699048 h 4213531"/>
              <a:gd name="connsiteX6" fmla="*/ 8374371 w 9774771"/>
              <a:gd name="connsiteY6" fmla="*/ 3717890 h 4213531"/>
              <a:gd name="connsiteX7" fmla="*/ 8010603 w 9774771"/>
              <a:gd name="connsiteY7" fmla="*/ 3719272 h 4213531"/>
              <a:gd name="connsiteX8" fmla="*/ 7609628 w 9774771"/>
              <a:gd name="connsiteY8" fmla="*/ 3951282 h 4213531"/>
              <a:gd name="connsiteX9" fmla="*/ 6711904 w 9774771"/>
              <a:gd name="connsiteY9" fmla="*/ 4213254 h 4213531"/>
              <a:gd name="connsiteX10" fmla="*/ 6749875 w 9774771"/>
              <a:gd name="connsiteY10" fmla="*/ 3728932 h 4213531"/>
              <a:gd name="connsiteX11" fmla="*/ 6720705 w 9774771"/>
              <a:gd name="connsiteY11" fmla="*/ 3711032 h 4213531"/>
              <a:gd name="connsiteX12" fmla="*/ 6712805 w 9774771"/>
              <a:gd name="connsiteY12" fmla="*/ 3711024 h 4213531"/>
              <a:gd name="connsiteX13" fmla="*/ 6454608 w 9774771"/>
              <a:gd name="connsiteY13" fmla="*/ 3710832 h 4213531"/>
              <a:gd name="connsiteX14" fmla="*/ 258946 w 9774771"/>
              <a:gd name="connsiteY14" fmla="*/ 3684250 h 4213531"/>
              <a:gd name="connsiteX15" fmla="*/ 45709 w 9774771"/>
              <a:gd name="connsiteY15" fmla="*/ 2252960 h 4213531"/>
              <a:gd name="connsiteX16" fmla="*/ 0 w 9774771"/>
              <a:gd name="connsiteY16" fmla="*/ 149297 h 4213531"/>
              <a:gd name="connsiteX17" fmla="*/ 6334131 w 9774771"/>
              <a:gd name="connsiteY17" fmla="*/ 100473 h 4213531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685048 h 4187547"/>
              <a:gd name="connsiteX12" fmla="*/ 6712805 w 9761374"/>
              <a:gd name="connsiteY12" fmla="*/ 3685040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712805 w 9761374"/>
              <a:gd name="connsiteY12" fmla="*/ 3685040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952291 w 9761374"/>
              <a:gd name="connsiteY12" fmla="*/ 3515897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454608 w 9761374"/>
              <a:gd name="connsiteY12" fmla="*/ 3684848 h 4187547"/>
              <a:gd name="connsiteX13" fmla="*/ 258946 w 9761374"/>
              <a:gd name="connsiteY13" fmla="*/ 3658266 h 4187547"/>
              <a:gd name="connsiteX14" fmla="*/ 45709 w 9761374"/>
              <a:gd name="connsiteY14" fmla="*/ 2226976 h 4187547"/>
              <a:gd name="connsiteX15" fmla="*/ 0 w 9761374"/>
              <a:gd name="connsiteY15" fmla="*/ 123313 h 4187547"/>
              <a:gd name="connsiteX16" fmla="*/ 6334131 w 9761374"/>
              <a:gd name="connsiteY16" fmla="*/ 74489 h 4187547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720705 w 9761374"/>
              <a:gd name="connsiteY11" fmla="*/ 3436308 h 4191494"/>
              <a:gd name="connsiteX12" fmla="*/ 6454608 w 9761374"/>
              <a:gd name="connsiteY12" fmla="*/ 3684848 h 4191494"/>
              <a:gd name="connsiteX13" fmla="*/ 258946 w 9761374"/>
              <a:gd name="connsiteY13" fmla="*/ 3658266 h 4191494"/>
              <a:gd name="connsiteX14" fmla="*/ 45709 w 9761374"/>
              <a:gd name="connsiteY14" fmla="*/ 2226976 h 4191494"/>
              <a:gd name="connsiteX15" fmla="*/ 0 w 9761374"/>
              <a:gd name="connsiteY15" fmla="*/ 123313 h 4191494"/>
              <a:gd name="connsiteX16" fmla="*/ 6334131 w 9761374"/>
              <a:gd name="connsiteY16" fmla="*/ 74489 h 419149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677162 w 9761374"/>
              <a:gd name="connsiteY11" fmla="*/ 3476107 h 4191494"/>
              <a:gd name="connsiteX12" fmla="*/ 6454608 w 9761374"/>
              <a:gd name="connsiteY12" fmla="*/ 3684848 h 4191494"/>
              <a:gd name="connsiteX13" fmla="*/ 258946 w 9761374"/>
              <a:gd name="connsiteY13" fmla="*/ 3658266 h 4191494"/>
              <a:gd name="connsiteX14" fmla="*/ 45709 w 9761374"/>
              <a:gd name="connsiteY14" fmla="*/ 2226976 h 4191494"/>
              <a:gd name="connsiteX15" fmla="*/ 0 w 9761374"/>
              <a:gd name="connsiteY15" fmla="*/ 123313 h 4191494"/>
              <a:gd name="connsiteX16" fmla="*/ 6334131 w 9761374"/>
              <a:gd name="connsiteY16" fmla="*/ 74489 h 419149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454608 w 9761374"/>
              <a:gd name="connsiteY11" fmla="*/ 3684848 h 4191494"/>
              <a:gd name="connsiteX12" fmla="*/ 258946 w 9761374"/>
              <a:gd name="connsiteY12" fmla="*/ 3658266 h 4191494"/>
              <a:gd name="connsiteX13" fmla="*/ 45709 w 9761374"/>
              <a:gd name="connsiteY13" fmla="*/ 2226976 h 4191494"/>
              <a:gd name="connsiteX14" fmla="*/ 0 w 9761374"/>
              <a:gd name="connsiteY14" fmla="*/ 123313 h 4191494"/>
              <a:gd name="connsiteX15" fmla="*/ 6334131 w 9761374"/>
              <a:gd name="connsiteY15" fmla="*/ 74489 h 4191494"/>
              <a:gd name="connsiteX0" fmla="*/ 6334131 w 9761374"/>
              <a:gd name="connsiteY0" fmla="*/ 74489 h 4193164"/>
              <a:gd name="connsiteX1" fmla="*/ 8894098 w 9761374"/>
              <a:gd name="connsiteY1" fmla="*/ 1194 h 4193164"/>
              <a:gd name="connsiteX2" fmla="*/ 9719033 w 9761374"/>
              <a:gd name="connsiteY2" fmla="*/ 137574 h 4193164"/>
              <a:gd name="connsiteX3" fmla="*/ 9675361 w 9761374"/>
              <a:gd name="connsiteY3" fmla="*/ 1647089 h 4193164"/>
              <a:gd name="connsiteX4" fmla="*/ 9667887 w 9761374"/>
              <a:gd name="connsiteY4" fmla="*/ 3630039 h 4193164"/>
              <a:gd name="connsiteX5" fmla="*/ 9156509 w 9761374"/>
              <a:gd name="connsiteY5" fmla="*/ 3673064 h 4193164"/>
              <a:gd name="connsiteX6" fmla="*/ 8374371 w 9761374"/>
              <a:gd name="connsiteY6" fmla="*/ 3691906 h 4193164"/>
              <a:gd name="connsiteX7" fmla="*/ 8010603 w 9761374"/>
              <a:gd name="connsiteY7" fmla="*/ 3693288 h 4193164"/>
              <a:gd name="connsiteX8" fmla="*/ 7609628 w 9761374"/>
              <a:gd name="connsiteY8" fmla="*/ 3925298 h 4193164"/>
              <a:gd name="connsiteX9" fmla="*/ 6711904 w 9761374"/>
              <a:gd name="connsiteY9" fmla="*/ 4187270 h 4193164"/>
              <a:gd name="connsiteX10" fmla="*/ 6880503 w 9761374"/>
              <a:gd name="connsiteY10" fmla="*/ 3702948 h 4193164"/>
              <a:gd name="connsiteX11" fmla="*/ 6454608 w 9761374"/>
              <a:gd name="connsiteY11" fmla="*/ 3684848 h 4193164"/>
              <a:gd name="connsiteX12" fmla="*/ 258946 w 9761374"/>
              <a:gd name="connsiteY12" fmla="*/ 3658266 h 4193164"/>
              <a:gd name="connsiteX13" fmla="*/ 45709 w 9761374"/>
              <a:gd name="connsiteY13" fmla="*/ 2226976 h 4193164"/>
              <a:gd name="connsiteX14" fmla="*/ 0 w 9761374"/>
              <a:gd name="connsiteY14" fmla="*/ 123313 h 4193164"/>
              <a:gd name="connsiteX15" fmla="*/ 6334131 w 9761374"/>
              <a:gd name="connsiteY15" fmla="*/ 74489 h 419316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454608 w 9761374"/>
              <a:gd name="connsiteY11" fmla="*/ 3684848 h 4191494"/>
              <a:gd name="connsiteX12" fmla="*/ 258946 w 9761374"/>
              <a:gd name="connsiteY12" fmla="*/ 3658266 h 4191494"/>
              <a:gd name="connsiteX13" fmla="*/ 45709 w 9761374"/>
              <a:gd name="connsiteY13" fmla="*/ 2226976 h 4191494"/>
              <a:gd name="connsiteX14" fmla="*/ 0 w 9761374"/>
              <a:gd name="connsiteY14" fmla="*/ 123313 h 4191494"/>
              <a:gd name="connsiteX15" fmla="*/ 6334131 w 9761374"/>
              <a:gd name="connsiteY15" fmla="*/ 74489 h 4191494"/>
              <a:gd name="connsiteX0" fmla="*/ 6334131 w 9761374"/>
              <a:gd name="connsiteY0" fmla="*/ 74489 h 4192513"/>
              <a:gd name="connsiteX1" fmla="*/ 8894098 w 9761374"/>
              <a:gd name="connsiteY1" fmla="*/ 1194 h 4192513"/>
              <a:gd name="connsiteX2" fmla="*/ 9719033 w 9761374"/>
              <a:gd name="connsiteY2" fmla="*/ 137574 h 4192513"/>
              <a:gd name="connsiteX3" fmla="*/ 9675361 w 9761374"/>
              <a:gd name="connsiteY3" fmla="*/ 1647089 h 4192513"/>
              <a:gd name="connsiteX4" fmla="*/ 9667887 w 9761374"/>
              <a:gd name="connsiteY4" fmla="*/ 3630039 h 4192513"/>
              <a:gd name="connsiteX5" fmla="*/ 9156509 w 9761374"/>
              <a:gd name="connsiteY5" fmla="*/ 3673064 h 4192513"/>
              <a:gd name="connsiteX6" fmla="*/ 8374371 w 9761374"/>
              <a:gd name="connsiteY6" fmla="*/ 3691906 h 4192513"/>
              <a:gd name="connsiteX7" fmla="*/ 8010603 w 9761374"/>
              <a:gd name="connsiteY7" fmla="*/ 3693288 h 4192513"/>
              <a:gd name="connsiteX8" fmla="*/ 7609628 w 9761374"/>
              <a:gd name="connsiteY8" fmla="*/ 3925298 h 4192513"/>
              <a:gd name="connsiteX9" fmla="*/ 6711904 w 9761374"/>
              <a:gd name="connsiteY9" fmla="*/ 4187270 h 4192513"/>
              <a:gd name="connsiteX10" fmla="*/ 6880503 w 9761374"/>
              <a:gd name="connsiteY10" fmla="*/ 3702948 h 4192513"/>
              <a:gd name="connsiteX11" fmla="*/ 6454608 w 9761374"/>
              <a:gd name="connsiteY11" fmla="*/ 3684848 h 4192513"/>
              <a:gd name="connsiteX12" fmla="*/ 258946 w 9761374"/>
              <a:gd name="connsiteY12" fmla="*/ 3658266 h 4192513"/>
              <a:gd name="connsiteX13" fmla="*/ 45709 w 9761374"/>
              <a:gd name="connsiteY13" fmla="*/ 2226976 h 4192513"/>
              <a:gd name="connsiteX14" fmla="*/ 0 w 9761374"/>
              <a:gd name="connsiteY14" fmla="*/ 123313 h 4192513"/>
              <a:gd name="connsiteX15" fmla="*/ 6334131 w 9761374"/>
              <a:gd name="connsiteY15" fmla="*/ 74489 h 419251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58946 w 9761374"/>
              <a:gd name="connsiteY12" fmla="*/ 3658266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247779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247779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229331"/>
              <a:gd name="connsiteX1" fmla="*/ 8894098 w 9761374"/>
              <a:gd name="connsiteY1" fmla="*/ 1194 h 4229331"/>
              <a:gd name="connsiteX2" fmla="*/ 9719033 w 9761374"/>
              <a:gd name="connsiteY2" fmla="*/ 137574 h 4229331"/>
              <a:gd name="connsiteX3" fmla="*/ 9675361 w 9761374"/>
              <a:gd name="connsiteY3" fmla="*/ 1647089 h 4229331"/>
              <a:gd name="connsiteX4" fmla="*/ 9667887 w 9761374"/>
              <a:gd name="connsiteY4" fmla="*/ 3630039 h 4229331"/>
              <a:gd name="connsiteX5" fmla="*/ 9156509 w 9761374"/>
              <a:gd name="connsiteY5" fmla="*/ 3673064 h 4229331"/>
              <a:gd name="connsiteX6" fmla="*/ 8374371 w 9761374"/>
              <a:gd name="connsiteY6" fmla="*/ 3691906 h 4229331"/>
              <a:gd name="connsiteX7" fmla="*/ 8010603 w 9761374"/>
              <a:gd name="connsiteY7" fmla="*/ 3693288 h 4229331"/>
              <a:gd name="connsiteX8" fmla="*/ 7609628 w 9761374"/>
              <a:gd name="connsiteY8" fmla="*/ 3925298 h 4229331"/>
              <a:gd name="connsiteX9" fmla="*/ 6891313 w 9761374"/>
              <a:gd name="connsiteY9" fmla="*/ 4174512 h 4229331"/>
              <a:gd name="connsiteX10" fmla="*/ 6711904 w 9761374"/>
              <a:gd name="connsiteY10" fmla="*/ 4187270 h 4229331"/>
              <a:gd name="connsiteX11" fmla="*/ 6880503 w 9761374"/>
              <a:gd name="connsiteY11" fmla="*/ 3702948 h 4229331"/>
              <a:gd name="connsiteX12" fmla="*/ 6247779 w 9761374"/>
              <a:gd name="connsiteY12" fmla="*/ 3684848 h 4229331"/>
              <a:gd name="connsiteX13" fmla="*/ 204518 w 9761374"/>
              <a:gd name="connsiteY13" fmla="*/ 3727912 h 4229331"/>
              <a:gd name="connsiteX14" fmla="*/ 45709 w 9761374"/>
              <a:gd name="connsiteY14" fmla="*/ 2226976 h 4229331"/>
              <a:gd name="connsiteX15" fmla="*/ 0 w 9761374"/>
              <a:gd name="connsiteY15" fmla="*/ 123313 h 4229331"/>
              <a:gd name="connsiteX16" fmla="*/ 6334131 w 9761374"/>
              <a:gd name="connsiteY16" fmla="*/ 74489 h 4229331"/>
              <a:gd name="connsiteX0" fmla="*/ 6334131 w 9761374"/>
              <a:gd name="connsiteY0" fmla="*/ 74489 h 4181411"/>
              <a:gd name="connsiteX1" fmla="*/ 8894098 w 9761374"/>
              <a:gd name="connsiteY1" fmla="*/ 1194 h 4181411"/>
              <a:gd name="connsiteX2" fmla="*/ 9719033 w 9761374"/>
              <a:gd name="connsiteY2" fmla="*/ 137574 h 4181411"/>
              <a:gd name="connsiteX3" fmla="*/ 9675361 w 9761374"/>
              <a:gd name="connsiteY3" fmla="*/ 1647089 h 4181411"/>
              <a:gd name="connsiteX4" fmla="*/ 9667887 w 9761374"/>
              <a:gd name="connsiteY4" fmla="*/ 3630039 h 4181411"/>
              <a:gd name="connsiteX5" fmla="*/ 9156509 w 9761374"/>
              <a:gd name="connsiteY5" fmla="*/ 3673064 h 4181411"/>
              <a:gd name="connsiteX6" fmla="*/ 8374371 w 9761374"/>
              <a:gd name="connsiteY6" fmla="*/ 3691906 h 4181411"/>
              <a:gd name="connsiteX7" fmla="*/ 8010603 w 9761374"/>
              <a:gd name="connsiteY7" fmla="*/ 3693288 h 4181411"/>
              <a:gd name="connsiteX8" fmla="*/ 7609628 w 9761374"/>
              <a:gd name="connsiteY8" fmla="*/ 3925298 h 4181411"/>
              <a:gd name="connsiteX9" fmla="*/ 6891313 w 9761374"/>
              <a:gd name="connsiteY9" fmla="*/ 4174512 h 4181411"/>
              <a:gd name="connsiteX10" fmla="*/ 6976141 w 9761374"/>
              <a:gd name="connsiteY10" fmla="*/ 3964822 h 4181411"/>
              <a:gd name="connsiteX11" fmla="*/ 6880503 w 9761374"/>
              <a:gd name="connsiteY11" fmla="*/ 3702948 h 4181411"/>
              <a:gd name="connsiteX12" fmla="*/ 6247779 w 9761374"/>
              <a:gd name="connsiteY12" fmla="*/ 3684848 h 4181411"/>
              <a:gd name="connsiteX13" fmla="*/ 204518 w 9761374"/>
              <a:gd name="connsiteY13" fmla="*/ 3727912 h 4181411"/>
              <a:gd name="connsiteX14" fmla="*/ 45709 w 9761374"/>
              <a:gd name="connsiteY14" fmla="*/ 2226976 h 4181411"/>
              <a:gd name="connsiteX15" fmla="*/ 0 w 9761374"/>
              <a:gd name="connsiteY15" fmla="*/ 123313 h 4181411"/>
              <a:gd name="connsiteX16" fmla="*/ 6334131 w 9761374"/>
              <a:gd name="connsiteY16" fmla="*/ 74489 h 4181411"/>
              <a:gd name="connsiteX0" fmla="*/ 6334131 w 9761374"/>
              <a:gd name="connsiteY0" fmla="*/ 74489 h 4175591"/>
              <a:gd name="connsiteX1" fmla="*/ 8894098 w 9761374"/>
              <a:gd name="connsiteY1" fmla="*/ 1194 h 4175591"/>
              <a:gd name="connsiteX2" fmla="*/ 9719033 w 9761374"/>
              <a:gd name="connsiteY2" fmla="*/ 137574 h 4175591"/>
              <a:gd name="connsiteX3" fmla="*/ 9675361 w 9761374"/>
              <a:gd name="connsiteY3" fmla="*/ 1647089 h 4175591"/>
              <a:gd name="connsiteX4" fmla="*/ 9667887 w 9761374"/>
              <a:gd name="connsiteY4" fmla="*/ 3630039 h 4175591"/>
              <a:gd name="connsiteX5" fmla="*/ 9156509 w 9761374"/>
              <a:gd name="connsiteY5" fmla="*/ 3673064 h 4175591"/>
              <a:gd name="connsiteX6" fmla="*/ 8374371 w 9761374"/>
              <a:gd name="connsiteY6" fmla="*/ 3691906 h 4175591"/>
              <a:gd name="connsiteX7" fmla="*/ 8010603 w 9761374"/>
              <a:gd name="connsiteY7" fmla="*/ 3693288 h 4175591"/>
              <a:gd name="connsiteX8" fmla="*/ 7609628 w 9761374"/>
              <a:gd name="connsiteY8" fmla="*/ 3925298 h 4175591"/>
              <a:gd name="connsiteX9" fmla="*/ 6891313 w 9761374"/>
              <a:gd name="connsiteY9" fmla="*/ 4174512 h 4175591"/>
              <a:gd name="connsiteX10" fmla="*/ 6976141 w 9761374"/>
              <a:gd name="connsiteY10" fmla="*/ 3964822 h 4175591"/>
              <a:gd name="connsiteX11" fmla="*/ 6880503 w 9761374"/>
              <a:gd name="connsiteY11" fmla="*/ 3702948 h 4175591"/>
              <a:gd name="connsiteX12" fmla="*/ 6247779 w 9761374"/>
              <a:gd name="connsiteY12" fmla="*/ 3684848 h 4175591"/>
              <a:gd name="connsiteX13" fmla="*/ 204518 w 9761374"/>
              <a:gd name="connsiteY13" fmla="*/ 3727912 h 4175591"/>
              <a:gd name="connsiteX14" fmla="*/ 45709 w 9761374"/>
              <a:gd name="connsiteY14" fmla="*/ 2226976 h 4175591"/>
              <a:gd name="connsiteX15" fmla="*/ 0 w 9761374"/>
              <a:gd name="connsiteY15" fmla="*/ 123313 h 4175591"/>
              <a:gd name="connsiteX16" fmla="*/ 6334131 w 9761374"/>
              <a:gd name="connsiteY16" fmla="*/ 74489 h 4175591"/>
              <a:gd name="connsiteX0" fmla="*/ 6334131 w 9761374"/>
              <a:gd name="connsiteY0" fmla="*/ 74489 h 4174984"/>
              <a:gd name="connsiteX1" fmla="*/ 8894098 w 9761374"/>
              <a:gd name="connsiteY1" fmla="*/ 1194 h 4174984"/>
              <a:gd name="connsiteX2" fmla="*/ 9719033 w 9761374"/>
              <a:gd name="connsiteY2" fmla="*/ 137574 h 4174984"/>
              <a:gd name="connsiteX3" fmla="*/ 9675361 w 9761374"/>
              <a:gd name="connsiteY3" fmla="*/ 1647089 h 4174984"/>
              <a:gd name="connsiteX4" fmla="*/ 9667887 w 9761374"/>
              <a:gd name="connsiteY4" fmla="*/ 3630039 h 4174984"/>
              <a:gd name="connsiteX5" fmla="*/ 9156509 w 9761374"/>
              <a:gd name="connsiteY5" fmla="*/ 3673064 h 4174984"/>
              <a:gd name="connsiteX6" fmla="*/ 8374371 w 9761374"/>
              <a:gd name="connsiteY6" fmla="*/ 3691906 h 4174984"/>
              <a:gd name="connsiteX7" fmla="*/ 8010603 w 9761374"/>
              <a:gd name="connsiteY7" fmla="*/ 3693288 h 4174984"/>
              <a:gd name="connsiteX8" fmla="*/ 7609628 w 9761374"/>
              <a:gd name="connsiteY8" fmla="*/ 3925298 h 4174984"/>
              <a:gd name="connsiteX9" fmla="*/ 6891313 w 9761374"/>
              <a:gd name="connsiteY9" fmla="*/ 4174512 h 4174984"/>
              <a:gd name="connsiteX10" fmla="*/ 7104783 w 9761374"/>
              <a:gd name="connsiteY10" fmla="*/ 3761441 h 4174984"/>
              <a:gd name="connsiteX11" fmla="*/ 6880503 w 9761374"/>
              <a:gd name="connsiteY11" fmla="*/ 3702948 h 4174984"/>
              <a:gd name="connsiteX12" fmla="*/ 6247779 w 9761374"/>
              <a:gd name="connsiteY12" fmla="*/ 3684848 h 4174984"/>
              <a:gd name="connsiteX13" fmla="*/ 204518 w 9761374"/>
              <a:gd name="connsiteY13" fmla="*/ 3727912 h 4174984"/>
              <a:gd name="connsiteX14" fmla="*/ 45709 w 9761374"/>
              <a:gd name="connsiteY14" fmla="*/ 2226976 h 4174984"/>
              <a:gd name="connsiteX15" fmla="*/ 0 w 9761374"/>
              <a:gd name="connsiteY15" fmla="*/ 123313 h 4174984"/>
              <a:gd name="connsiteX16" fmla="*/ 6334131 w 9761374"/>
              <a:gd name="connsiteY16" fmla="*/ 74489 h 4174984"/>
              <a:gd name="connsiteX0" fmla="*/ 6334131 w 9761374"/>
              <a:gd name="connsiteY0" fmla="*/ 74489 h 4174885"/>
              <a:gd name="connsiteX1" fmla="*/ 8894098 w 9761374"/>
              <a:gd name="connsiteY1" fmla="*/ 1194 h 4174885"/>
              <a:gd name="connsiteX2" fmla="*/ 9719033 w 9761374"/>
              <a:gd name="connsiteY2" fmla="*/ 137574 h 4174885"/>
              <a:gd name="connsiteX3" fmla="*/ 9675361 w 9761374"/>
              <a:gd name="connsiteY3" fmla="*/ 1647089 h 4174885"/>
              <a:gd name="connsiteX4" fmla="*/ 9667887 w 9761374"/>
              <a:gd name="connsiteY4" fmla="*/ 3630039 h 4174885"/>
              <a:gd name="connsiteX5" fmla="*/ 9156509 w 9761374"/>
              <a:gd name="connsiteY5" fmla="*/ 3673064 h 4174885"/>
              <a:gd name="connsiteX6" fmla="*/ 8374371 w 9761374"/>
              <a:gd name="connsiteY6" fmla="*/ 3691906 h 4174885"/>
              <a:gd name="connsiteX7" fmla="*/ 8010603 w 9761374"/>
              <a:gd name="connsiteY7" fmla="*/ 3693288 h 4174885"/>
              <a:gd name="connsiteX8" fmla="*/ 7609628 w 9761374"/>
              <a:gd name="connsiteY8" fmla="*/ 3925298 h 4174885"/>
              <a:gd name="connsiteX9" fmla="*/ 6891313 w 9761374"/>
              <a:gd name="connsiteY9" fmla="*/ 4174512 h 4174885"/>
              <a:gd name="connsiteX10" fmla="*/ 7160412 w 9761374"/>
              <a:gd name="connsiteY10" fmla="*/ 3666106 h 4174885"/>
              <a:gd name="connsiteX11" fmla="*/ 6880503 w 9761374"/>
              <a:gd name="connsiteY11" fmla="*/ 3702948 h 4174885"/>
              <a:gd name="connsiteX12" fmla="*/ 6247779 w 9761374"/>
              <a:gd name="connsiteY12" fmla="*/ 3684848 h 4174885"/>
              <a:gd name="connsiteX13" fmla="*/ 204518 w 9761374"/>
              <a:gd name="connsiteY13" fmla="*/ 3727912 h 4174885"/>
              <a:gd name="connsiteX14" fmla="*/ 45709 w 9761374"/>
              <a:gd name="connsiteY14" fmla="*/ 2226976 h 4174885"/>
              <a:gd name="connsiteX15" fmla="*/ 0 w 9761374"/>
              <a:gd name="connsiteY15" fmla="*/ 123313 h 4174885"/>
              <a:gd name="connsiteX16" fmla="*/ 6334131 w 9761374"/>
              <a:gd name="connsiteY16" fmla="*/ 74489 h 4174885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814444 w 9761374"/>
              <a:gd name="connsiteY11" fmla="*/ 3690237 h 4174887"/>
              <a:gd name="connsiteX12" fmla="*/ 6247779 w 9761374"/>
              <a:gd name="connsiteY12" fmla="*/ 3684848 h 4174887"/>
              <a:gd name="connsiteX13" fmla="*/ 204518 w 9761374"/>
              <a:gd name="connsiteY13" fmla="*/ 3727912 h 4174887"/>
              <a:gd name="connsiteX14" fmla="*/ 45709 w 9761374"/>
              <a:gd name="connsiteY14" fmla="*/ 2226976 h 4174887"/>
              <a:gd name="connsiteX15" fmla="*/ 0 w 9761374"/>
              <a:gd name="connsiteY15" fmla="*/ 123313 h 4174887"/>
              <a:gd name="connsiteX16" fmla="*/ 6334131 w 9761374"/>
              <a:gd name="connsiteY16" fmla="*/ 74489 h 4174887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814444 w 9761374"/>
              <a:gd name="connsiteY11" fmla="*/ 3690237 h 4174887"/>
              <a:gd name="connsiteX12" fmla="*/ 6247779 w 9761374"/>
              <a:gd name="connsiteY12" fmla="*/ 3684848 h 4174887"/>
              <a:gd name="connsiteX13" fmla="*/ 204518 w 9761374"/>
              <a:gd name="connsiteY13" fmla="*/ 3727912 h 4174887"/>
              <a:gd name="connsiteX14" fmla="*/ 45709 w 9761374"/>
              <a:gd name="connsiteY14" fmla="*/ 2226976 h 4174887"/>
              <a:gd name="connsiteX15" fmla="*/ 0 w 9761374"/>
              <a:gd name="connsiteY15" fmla="*/ 123313 h 4174887"/>
              <a:gd name="connsiteX16" fmla="*/ 6334131 w 9761374"/>
              <a:gd name="connsiteY16" fmla="*/ 74489 h 4174887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90"/>
              <a:gd name="connsiteX1" fmla="*/ 8894098 w 9761374"/>
              <a:gd name="connsiteY1" fmla="*/ 1194 h 4174890"/>
              <a:gd name="connsiteX2" fmla="*/ 9719033 w 9761374"/>
              <a:gd name="connsiteY2" fmla="*/ 137574 h 4174890"/>
              <a:gd name="connsiteX3" fmla="*/ 9675361 w 9761374"/>
              <a:gd name="connsiteY3" fmla="*/ 1647089 h 4174890"/>
              <a:gd name="connsiteX4" fmla="*/ 9667887 w 9761374"/>
              <a:gd name="connsiteY4" fmla="*/ 3630039 h 4174890"/>
              <a:gd name="connsiteX5" fmla="*/ 9156509 w 9761374"/>
              <a:gd name="connsiteY5" fmla="*/ 3673064 h 4174890"/>
              <a:gd name="connsiteX6" fmla="*/ 8374371 w 9761374"/>
              <a:gd name="connsiteY6" fmla="*/ 3691906 h 4174890"/>
              <a:gd name="connsiteX7" fmla="*/ 8010603 w 9761374"/>
              <a:gd name="connsiteY7" fmla="*/ 3693288 h 4174890"/>
              <a:gd name="connsiteX8" fmla="*/ 7609628 w 9761374"/>
              <a:gd name="connsiteY8" fmla="*/ 3925298 h 4174890"/>
              <a:gd name="connsiteX9" fmla="*/ 6891313 w 9761374"/>
              <a:gd name="connsiteY9" fmla="*/ 4174512 h 4174890"/>
              <a:gd name="connsiteX10" fmla="*/ 7160412 w 9761374"/>
              <a:gd name="connsiteY10" fmla="*/ 3666106 h 4174890"/>
              <a:gd name="connsiteX11" fmla="*/ 6877027 w 9761374"/>
              <a:gd name="connsiteY11" fmla="*/ 3667992 h 4174890"/>
              <a:gd name="connsiteX12" fmla="*/ 6247779 w 9761374"/>
              <a:gd name="connsiteY12" fmla="*/ 3684848 h 4174890"/>
              <a:gd name="connsiteX13" fmla="*/ 204518 w 9761374"/>
              <a:gd name="connsiteY13" fmla="*/ 3727912 h 4174890"/>
              <a:gd name="connsiteX14" fmla="*/ 45709 w 9761374"/>
              <a:gd name="connsiteY14" fmla="*/ 2226976 h 4174890"/>
              <a:gd name="connsiteX15" fmla="*/ 0 w 9761374"/>
              <a:gd name="connsiteY15" fmla="*/ 123313 h 4174890"/>
              <a:gd name="connsiteX16" fmla="*/ 6334131 w 9761374"/>
              <a:gd name="connsiteY16" fmla="*/ 74489 h 4174890"/>
              <a:gd name="connsiteX0" fmla="*/ 6334131 w 9761374"/>
              <a:gd name="connsiteY0" fmla="*/ 74489 h 4174890"/>
              <a:gd name="connsiteX1" fmla="*/ 8894098 w 9761374"/>
              <a:gd name="connsiteY1" fmla="*/ 1194 h 4174890"/>
              <a:gd name="connsiteX2" fmla="*/ 9719033 w 9761374"/>
              <a:gd name="connsiteY2" fmla="*/ 137574 h 4174890"/>
              <a:gd name="connsiteX3" fmla="*/ 9675361 w 9761374"/>
              <a:gd name="connsiteY3" fmla="*/ 1647089 h 4174890"/>
              <a:gd name="connsiteX4" fmla="*/ 9667887 w 9761374"/>
              <a:gd name="connsiteY4" fmla="*/ 3630039 h 4174890"/>
              <a:gd name="connsiteX5" fmla="*/ 9156509 w 9761374"/>
              <a:gd name="connsiteY5" fmla="*/ 3673064 h 4174890"/>
              <a:gd name="connsiteX6" fmla="*/ 8374371 w 9761374"/>
              <a:gd name="connsiteY6" fmla="*/ 3691906 h 4174890"/>
              <a:gd name="connsiteX7" fmla="*/ 8010603 w 9761374"/>
              <a:gd name="connsiteY7" fmla="*/ 3693288 h 4174890"/>
              <a:gd name="connsiteX8" fmla="*/ 7609628 w 9761374"/>
              <a:gd name="connsiteY8" fmla="*/ 3925298 h 4174890"/>
              <a:gd name="connsiteX9" fmla="*/ 6891313 w 9761374"/>
              <a:gd name="connsiteY9" fmla="*/ 4174512 h 4174890"/>
              <a:gd name="connsiteX10" fmla="*/ 7160412 w 9761374"/>
              <a:gd name="connsiteY10" fmla="*/ 3666106 h 4174890"/>
              <a:gd name="connsiteX11" fmla="*/ 6877027 w 9761374"/>
              <a:gd name="connsiteY11" fmla="*/ 3667992 h 4174890"/>
              <a:gd name="connsiteX12" fmla="*/ 6247779 w 9761374"/>
              <a:gd name="connsiteY12" fmla="*/ 3684848 h 4174890"/>
              <a:gd name="connsiteX13" fmla="*/ 204518 w 9761374"/>
              <a:gd name="connsiteY13" fmla="*/ 3727912 h 4174890"/>
              <a:gd name="connsiteX14" fmla="*/ 45709 w 9761374"/>
              <a:gd name="connsiteY14" fmla="*/ 2226976 h 4174890"/>
              <a:gd name="connsiteX15" fmla="*/ 0 w 9761374"/>
              <a:gd name="connsiteY15" fmla="*/ 123313 h 4174890"/>
              <a:gd name="connsiteX16" fmla="*/ 6334131 w 9761374"/>
              <a:gd name="connsiteY16" fmla="*/ 74489 h 4174890"/>
              <a:gd name="connsiteX0" fmla="*/ 6334131 w 9761374"/>
              <a:gd name="connsiteY0" fmla="*/ 74489 h 4174888"/>
              <a:gd name="connsiteX1" fmla="*/ 8894098 w 9761374"/>
              <a:gd name="connsiteY1" fmla="*/ 1194 h 4174888"/>
              <a:gd name="connsiteX2" fmla="*/ 9719033 w 9761374"/>
              <a:gd name="connsiteY2" fmla="*/ 137574 h 4174888"/>
              <a:gd name="connsiteX3" fmla="*/ 9675361 w 9761374"/>
              <a:gd name="connsiteY3" fmla="*/ 1647089 h 4174888"/>
              <a:gd name="connsiteX4" fmla="*/ 9667887 w 9761374"/>
              <a:gd name="connsiteY4" fmla="*/ 3630039 h 4174888"/>
              <a:gd name="connsiteX5" fmla="*/ 9156509 w 9761374"/>
              <a:gd name="connsiteY5" fmla="*/ 3673064 h 4174888"/>
              <a:gd name="connsiteX6" fmla="*/ 8374371 w 9761374"/>
              <a:gd name="connsiteY6" fmla="*/ 3691906 h 4174888"/>
              <a:gd name="connsiteX7" fmla="*/ 8010603 w 9761374"/>
              <a:gd name="connsiteY7" fmla="*/ 3693288 h 4174888"/>
              <a:gd name="connsiteX8" fmla="*/ 7609628 w 9761374"/>
              <a:gd name="connsiteY8" fmla="*/ 3925298 h 4174888"/>
              <a:gd name="connsiteX9" fmla="*/ 6891313 w 9761374"/>
              <a:gd name="connsiteY9" fmla="*/ 4174512 h 4174888"/>
              <a:gd name="connsiteX10" fmla="*/ 7160412 w 9761374"/>
              <a:gd name="connsiteY10" fmla="*/ 3666106 h 4174888"/>
              <a:gd name="connsiteX11" fmla="*/ 6247779 w 9761374"/>
              <a:gd name="connsiteY11" fmla="*/ 3684848 h 4174888"/>
              <a:gd name="connsiteX12" fmla="*/ 204518 w 9761374"/>
              <a:gd name="connsiteY12" fmla="*/ 3727912 h 4174888"/>
              <a:gd name="connsiteX13" fmla="*/ 45709 w 9761374"/>
              <a:gd name="connsiteY13" fmla="*/ 2226976 h 4174888"/>
              <a:gd name="connsiteX14" fmla="*/ 0 w 9761374"/>
              <a:gd name="connsiteY14" fmla="*/ 123313 h 4174888"/>
              <a:gd name="connsiteX15" fmla="*/ 6334131 w 9761374"/>
              <a:gd name="connsiteY15" fmla="*/ 74489 h 4174888"/>
              <a:gd name="connsiteX0" fmla="*/ 6334131 w 9761374"/>
              <a:gd name="connsiteY0" fmla="*/ 74489 h 4174870"/>
              <a:gd name="connsiteX1" fmla="*/ 8894098 w 9761374"/>
              <a:gd name="connsiteY1" fmla="*/ 1194 h 4174870"/>
              <a:gd name="connsiteX2" fmla="*/ 9719033 w 9761374"/>
              <a:gd name="connsiteY2" fmla="*/ 137574 h 4174870"/>
              <a:gd name="connsiteX3" fmla="*/ 9675361 w 9761374"/>
              <a:gd name="connsiteY3" fmla="*/ 1647089 h 4174870"/>
              <a:gd name="connsiteX4" fmla="*/ 9667887 w 9761374"/>
              <a:gd name="connsiteY4" fmla="*/ 3630039 h 4174870"/>
              <a:gd name="connsiteX5" fmla="*/ 9156509 w 9761374"/>
              <a:gd name="connsiteY5" fmla="*/ 3673064 h 4174870"/>
              <a:gd name="connsiteX6" fmla="*/ 8374371 w 9761374"/>
              <a:gd name="connsiteY6" fmla="*/ 3691906 h 4174870"/>
              <a:gd name="connsiteX7" fmla="*/ 8010603 w 9761374"/>
              <a:gd name="connsiteY7" fmla="*/ 3693288 h 4174870"/>
              <a:gd name="connsiteX8" fmla="*/ 7609628 w 9761374"/>
              <a:gd name="connsiteY8" fmla="*/ 3925298 h 4174870"/>
              <a:gd name="connsiteX9" fmla="*/ 6891313 w 9761374"/>
              <a:gd name="connsiteY9" fmla="*/ 4174512 h 4174870"/>
              <a:gd name="connsiteX10" fmla="*/ 7160412 w 9761374"/>
              <a:gd name="connsiteY10" fmla="*/ 3666106 h 4174870"/>
              <a:gd name="connsiteX11" fmla="*/ 6247779 w 9761374"/>
              <a:gd name="connsiteY11" fmla="*/ 3684848 h 4174870"/>
              <a:gd name="connsiteX12" fmla="*/ 204518 w 9761374"/>
              <a:gd name="connsiteY12" fmla="*/ 3727912 h 4174870"/>
              <a:gd name="connsiteX13" fmla="*/ 45709 w 9761374"/>
              <a:gd name="connsiteY13" fmla="*/ 2226976 h 4174870"/>
              <a:gd name="connsiteX14" fmla="*/ 0 w 9761374"/>
              <a:gd name="connsiteY14" fmla="*/ 123313 h 4174870"/>
              <a:gd name="connsiteX15" fmla="*/ 6334131 w 9761374"/>
              <a:gd name="connsiteY15" fmla="*/ 74489 h 4174870"/>
              <a:gd name="connsiteX0" fmla="*/ 6334131 w 9761374"/>
              <a:gd name="connsiteY0" fmla="*/ 74489 h 4174863"/>
              <a:gd name="connsiteX1" fmla="*/ 8894098 w 9761374"/>
              <a:gd name="connsiteY1" fmla="*/ 1194 h 4174863"/>
              <a:gd name="connsiteX2" fmla="*/ 9719033 w 9761374"/>
              <a:gd name="connsiteY2" fmla="*/ 137574 h 4174863"/>
              <a:gd name="connsiteX3" fmla="*/ 9675361 w 9761374"/>
              <a:gd name="connsiteY3" fmla="*/ 1647089 h 4174863"/>
              <a:gd name="connsiteX4" fmla="*/ 9667887 w 9761374"/>
              <a:gd name="connsiteY4" fmla="*/ 3630039 h 4174863"/>
              <a:gd name="connsiteX5" fmla="*/ 9156509 w 9761374"/>
              <a:gd name="connsiteY5" fmla="*/ 3673064 h 4174863"/>
              <a:gd name="connsiteX6" fmla="*/ 8374371 w 9761374"/>
              <a:gd name="connsiteY6" fmla="*/ 3691906 h 4174863"/>
              <a:gd name="connsiteX7" fmla="*/ 8010603 w 9761374"/>
              <a:gd name="connsiteY7" fmla="*/ 3693288 h 4174863"/>
              <a:gd name="connsiteX8" fmla="*/ 7609628 w 9761374"/>
              <a:gd name="connsiteY8" fmla="*/ 3925298 h 4174863"/>
              <a:gd name="connsiteX9" fmla="*/ 6891313 w 9761374"/>
              <a:gd name="connsiteY9" fmla="*/ 4174512 h 4174863"/>
              <a:gd name="connsiteX10" fmla="*/ 7160412 w 9761374"/>
              <a:gd name="connsiteY10" fmla="*/ 3666106 h 4174863"/>
              <a:gd name="connsiteX11" fmla="*/ 6247779 w 9761374"/>
              <a:gd name="connsiteY11" fmla="*/ 3684848 h 4174863"/>
              <a:gd name="connsiteX12" fmla="*/ 204518 w 9761374"/>
              <a:gd name="connsiteY12" fmla="*/ 3727912 h 4174863"/>
              <a:gd name="connsiteX13" fmla="*/ 45709 w 9761374"/>
              <a:gd name="connsiteY13" fmla="*/ 2226976 h 4174863"/>
              <a:gd name="connsiteX14" fmla="*/ 0 w 9761374"/>
              <a:gd name="connsiteY14" fmla="*/ 123313 h 4174863"/>
              <a:gd name="connsiteX15" fmla="*/ 6334131 w 9761374"/>
              <a:gd name="connsiteY15" fmla="*/ 74489 h 4174863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219964 w 9761374"/>
              <a:gd name="connsiteY11" fmla="*/ 3688026 h 4174887"/>
              <a:gd name="connsiteX12" fmla="*/ 204518 w 9761374"/>
              <a:gd name="connsiteY12" fmla="*/ 3727912 h 4174887"/>
              <a:gd name="connsiteX13" fmla="*/ 45709 w 9761374"/>
              <a:gd name="connsiteY13" fmla="*/ 2226976 h 4174887"/>
              <a:gd name="connsiteX14" fmla="*/ 0 w 9761374"/>
              <a:gd name="connsiteY14" fmla="*/ 123313 h 4174887"/>
              <a:gd name="connsiteX15" fmla="*/ 6334131 w 9761374"/>
              <a:gd name="connsiteY15" fmla="*/ 74489 h 4174887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219964 w 9761374"/>
              <a:gd name="connsiteY11" fmla="*/ 3688026 h 4174887"/>
              <a:gd name="connsiteX12" fmla="*/ 204518 w 9761374"/>
              <a:gd name="connsiteY12" fmla="*/ 3727912 h 4174887"/>
              <a:gd name="connsiteX13" fmla="*/ 45709 w 9761374"/>
              <a:gd name="connsiteY13" fmla="*/ 2226976 h 4174887"/>
              <a:gd name="connsiteX14" fmla="*/ 0 w 9761374"/>
              <a:gd name="connsiteY14" fmla="*/ 123313 h 4174887"/>
              <a:gd name="connsiteX15" fmla="*/ 6334131 w 9761374"/>
              <a:gd name="connsiteY15" fmla="*/ 74489 h 4174887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8010603 w 9761374"/>
              <a:gd name="connsiteY7" fmla="*/ 3693288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8010603 w 9761374"/>
              <a:gd name="connsiteY7" fmla="*/ 3693288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23535 w 9761374"/>
              <a:gd name="connsiteY8" fmla="*/ 3928477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71654"/>
              <a:gd name="connsiteY0" fmla="*/ 81451 h 4181846"/>
              <a:gd name="connsiteX1" fmla="*/ 8936301 w 9771654"/>
              <a:gd name="connsiteY1" fmla="*/ 46730 h 4181846"/>
              <a:gd name="connsiteX2" fmla="*/ 9719033 w 9771654"/>
              <a:gd name="connsiteY2" fmla="*/ 144536 h 4181846"/>
              <a:gd name="connsiteX3" fmla="*/ 9675361 w 9771654"/>
              <a:gd name="connsiteY3" fmla="*/ 1654051 h 4181846"/>
              <a:gd name="connsiteX4" fmla="*/ 9667887 w 9771654"/>
              <a:gd name="connsiteY4" fmla="*/ 3637001 h 4181846"/>
              <a:gd name="connsiteX5" fmla="*/ 9156509 w 9771654"/>
              <a:gd name="connsiteY5" fmla="*/ 3680026 h 4181846"/>
              <a:gd name="connsiteX6" fmla="*/ 8374371 w 9771654"/>
              <a:gd name="connsiteY6" fmla="*/ 3698868 h 4181846"/>
              <a:gd name="connsiteX7" fmla="*/ 7989742 w 9771654"/>
              <a:gd name="connsiteY7" fmla="*/ 3703428 h 4181846"/>
              <a:gd name="connsiteX8" fmla="*/ 7623535 w 9771654"/>
              <a:gd name="connsiteY8" fmla="*/ 3935439 h 4181846"/>
              <a:gd name="connsiteX9" fmla="*/ 6891313 w 9771654"/>
              <a:gd name="connsiteY9" fmla="*/ 4181474 h 4181846"/>
              <a:gd name="connsiteX10" fmla="*/ 7160412 w 9771654"/>
              <a:gd name="connsiteY10" fmla="*/ 3673068 h 4181846"/>
              <a:gd name="connsiteX11" fmla="*/ 6219964 w 9771654"/>
              <a:gd name="connsiteY11" fmla="*/ 3694988 h 4181846"/>
              <a:gd name="connsiteX12" fmla="*/ 204518 w 9771654"/>
              <a:gd name="connsiteY12" fmla="*/ 3734874 h 4181846"/>
              <a:gd name="connsiteX13" fmla="*/ 45709 w 9771654"/>
              <a:gd name="connsiteY13" fmla="*/ 2233938 h 4181846"/>
              <a:gd name="connsiteX14" fmla="*/ 0 w 9771654"/>
              <a:gd name="connsiteY14" fmla="*/ 130275 h 4181846"/>
              <a:gd name="connsiteX15" fmla="*/ 6334131 w 9771654"/>
              <a:gd name="connsiteY15" fmla="*/ 81451 h 4181846"/>
              <a:gd name="connsiteX0" fmla="*/ 6334131 w 9766164"/>
              <a:gd name="connsiteY0" fmla="*/ 40097 h 4140492"/>
              <a:gd name="connsiteX1" fmla="*/ 8936301 w 9766164"/>
              <a:gd name="connsiteY1" fmla="*/ 5376 h 4140492"/>
              <a:gd name="connsiteX2" fmla="*/ 9719033 w 9766164"/>
              <a:gd name="connsiteY2" fmla="*/ 103182 h 4140492"/>
              <a:gd name="connsiteX3" fmla="*/ 9675361 w 9766164"/>
              <a:gd name="connsiteY3" fmla="*/ 1612697 h 4140492"/>
              <a:gd name="connsiteX4" fmla="*/ 9667887 w 9766164"/>
              <a:gd name="connsiteY4" fmla="*/ 3595647 h 4140492"/>
              <a:gd name="connsiteX5" fmla="*/ 9156509 w 9766164"/>
              <a:gd name="connsiteY5" fmla="*/ 3638672 h 4140492"/>
              <a:gd name="connsiteX6" fmla="*/ 8374371 w 9766164"/>
              <a:gd name="connsiteY6" fmla="*/ 3657514 h 4140492"/>
              <a:gd name="connsiteX7" fmla="*/ 7989742 w 9766164"/>
              <a:gd name="connsiteY7" fmla="*/ 3662074 h 4140492"/>
              <a:gd name="connsiteX8" fmla="*/ 7623535 w 9766164"/>
              <a:gd name="connsiteY8" fmla="*/ 3894085 h 4140492"/>
              <a:gd name="connsiteX9" fmla="*/ 6891313 w 9766164"/>
              <a:gd name="connsiteY9" fmla="*/ 4140120 h 4140492"/>
              <a:gd name="connsiteX10" fmla="*/ 7160412 w 9766164"/>
              <a:gd name="connsiteY10" fmla="*/ 3631714 h 4140492"/>
              <a:gd name="connsiteX11" fmla="*/ 6219964 w 9766164"/>
              <a:gd name="connsiteY11" fmla="*/ 3653634 h 4140492"/>
              <a:gd name="connsiteX12" fmla="*/ 204518 w 9766164"/>
              <a:gd name="connsiteY12" fmla="*/ 3693520 h 4140492"/>
              <a:gd name="connsiteX13" fmla="*/ 45709 w 9766164"/>
              <a:gd name="connsiteY13" fmla="*/ 2192584 h 4140492"/>
              <a:gd name="connsiteX14" fmla="*/ 0 w 9766164"/>
              <a:gd name="connsiteY14" fmla="*/ 88921 h 4140492"/>
              <a:gd name="connsiteX15" fmla="*/ 6334131 w 9766164"/>
              <a:gd name="connsiteY15" fmla="*/ 40097 h 4140492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9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00804 w 9735159"/>
              <a:gd name="connsiteY8" fmla="*/ 388841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70495"/>
              <a:gd name="connsiteX1" fmla="*/ 8936301 w 9735159"/>
              <a:gd name="connsiteY1" fmla="*/ 8630 h 4170495"/>
              <a:gd name="connsiteX2" fmla="*/ 9719033 w 9735159"/>
              <a:gd name="connsiteY2" fmla="*/ 106436 h 4170495"/>
              <a:gd name="connsiteX3" fmla="*/ 9675361 w 9735159"/>
              <a:gd name="connsiteY3" fmla="*/ 1615951 h 4170495"/>
              <a:gd name="connsiteX4" fmla="*/ 9667887 w 9735159"/>
              <a:gd name="connsiteY4" fmla="*/ 3598901 h 4170495"/>
              <a:gd name="connsiteX5" fmla="*/ 9156509 w 9735159"/>
              <a:gd name="connsiteY5" fmla="*/ 3641926 h 4170495"/>
              <a:gd name="connsiteX6" fmla="*/ 8374371 w 9735159"/>
              <a:gd name="connsiteY6" fmla="*/ 3660768 h 4170495"/>
              <a:gd name="connsiteX7" fmla="*/ 7989742 w 9735159"/>
              <a:gd name="connsiteY7" fmla="*/ 3665328 h 4170495"/>
              <a:gd name="connsiteX8" fmla="*/ 7600804 w 9735159"/>
              <a:gd name="connsiteY8" fmla="*/ 3888418 h 4170495"/>
              <a:gd name="connsiteX9" fmla="*/ 6898889 w 9735159"/>
              <a:gd name="connsiteY9" fmla="*/ 4170138 h 4170495"/>
              <a:gd name="connsiteX10" fmla="*/ 7160412 w 9735159"/>
              <a:gd name="connsiteY10" fmla="*/ 3634968 h 4170495"/>
              <a:gd name="connsiteX11" fmla="*/ 6219964 w 9735159"/>
              <a:gd name="connsiteY11" fmla="*/ 3656888 h 4170495"/>
              <a:gd name="connsiteX12" fmla="*/ 204518 w 9735159"/>
              <a:gd name="connsiteY12" fmla="*/ 3696774 h 4170495"/>
              <a:gd name="connsiteX13" fmla="*/ 45709 w 9735159"/>
              <a:gd name="connsiteY13" fmla="*/ 2195838 h 4170495"/>
              <a:gd name="connsiteX14" fmla="*/ 0 w 9735159"/>
              <a:gd name="connsiteY14" fmla="*/ 92175 h 4170495"/>
              <a:gd name="connsiteX15" fmla="*/ 6334131 w 9735159"/>
              <a:gd name="connsiteY15" fmla="*/ 43351 h 4170495"/>
              <a:gd name="connsiteX0" fmla="*/ 6334131 w 9735159"/>
              <a:gd name="connsiteY0" fmla="*/ 43351 h 4170493"/>
              <a:gd name="connsiteX1" fmla="*/ 8936301 w 9735159"/>
              <a:gd name="connsiteY1" fmla="*/ 8630 h 4170493"/>
              <a:gd name="connsiteX2" fmla="*/ 9719033 w 9735159"/>
              <a:gd name="connsiteY2" fmla="*/ 106436 h 4170493"/>
              <a:gd name="connsiteX3" fmla="*/ 9675361 w 9735159"/>
              <a:gd name="connsiteY3" fmla="*/ 1615951 h 4170493"/>
              <a:gd name="connsiteX4" fmla="*/ 9667887 w 9735159"/>
              <a:gd name="connsiteY4" fmla="*/ 3598901 h 4170493"/>
              <a:gd name="connsiteX5" fmla="*/ 9156509 w 9735159"/>
              <a:gd name="connsiteY5" fmla="*/ 3641926 h 4170493"/>
              <a:gd name="connsiteX6" fmla="*/ 8374371 w 9735159"/>
              <a:gd name="connsiteY6" fmla="*/ 3660768 h 4170493"/>
              <a:gd name="connsiteX7" fmla="*/ 7989742 w 9735159"/>
              <a:gd name="connsiteY7" fmla="*/ 3665328 h 4170493"/>
              <a:gd name="connsiteX8" fmla="*/ 7600804 w 9735159"/>
              <a:gd name="connsiteY8" fmla="*/ 3888418 h 4170493"/>
              <a:gd name="connsiteX9" fmla="*/ 6898889 w 9735159"/>
              <a:gd name="connsiteY9" fmla="*/ 4170138 h 4170493"/>
              <a:gd name="connsiteX10" fmla="*/ 7160412 w 9735159"/>
              <a:gd name="connsiteY10" fmla="*/ 3634968 h 4170493"/>
              <a:gd name="connsiteX11" fmla="*/ 6219964 w 9735159"/>
              <a:gd name="connsiteY11" fmla="*/ 3656888 h 4170493"/>
              <a:gd name="connsiteX12" fmla="*/ 204518 w 9735159"/>
              <a:gd name="connsiteY12" fmla="*/ 3696774 h 4170493"/>
              <a:gd name="connsiteX13" fmla="*/ 45709 w 9735159"/>
              <a:gd name="connsiteY13" fmla="*/ 2195838 h 4170493"/>
              <a:gd name="connsiteX14" fmla="*/ 0 w 9735159"/>
              <a:gd name="connsiteY14" fmla="*/ 92175 h 4170493"/>
              <a:gd name="connsiteX15" fmla="*/ 6334131 w 9735159"/>
              <a:gd name="connsiteY15" fmla="*/ 43351 h 4170493"/>
              <a:gd name="connsiteX0" fmla="*/ 6334131 w 9735159"/>
              <a:gd name="connsiteY0" fmla="*/ 43351 h 4170493"/>
              <a:gd name="connsiteX1" fmla="*/ 8936301 w 9735159"/>
              <a:gd name="connsiteY1" fmla="*/ 8630 h 4170493"/>
              <a:gd name="connsiteX2" fmla="*/ 9719033 w 9735159"/>
              <a:gd name="connsiteY2" fmla="*/ 106436 h 4170493"/>
              <a:gd name="connsiteX3" fmla="*/ 9675361 w 9735159"/>
              <a:gd name="connsiteY3" fmla="*/ 1615951 h 4170493"/>
              <a:gd name="connsiteX4" fmla="*/ 9667887 w 9735159"/>
              <a:gd name="connsiteY4" fmla="*/ 3598901 h 4170493"/>
              <a:gd name="connsiteX5" fmla="*/ 9156509 w 9735159"/>
              <a:gd name="connsiteY5" fmla="*/ 3641926 h 4170493"/>
              <a:gd name="connsiteX6" fmla="*/ 8374371 w 9735159"/>
              <a:gd name="connsiteY6" fmla="*/ 3660768 h 4170493"/>
              <a:gd name="connsiteX7" fmla="*/ 7989742 w 9735159"/>
              <a:gd name="connsiteY7" fmla="*/ 3665328 h 4170493"/>
              <a:gd name="connsiteX8" fmla="*/ 7600804 w 9735159"/>
              <a:gd name="connsiteY8" fmla="*/ 3888418 h 4170493"/>
              <a:gd name="connsiteX9" fmla="*/ 6898889 w 9735159"/>
              <a:gd name="connsiteY9" fmla="*/ 4170138 h 4170493"/>
              <a:gd name="connsiteX10" fmla="*/ 7122530 w 9735159"/>
              <a:gd name="connsiteY10" fmla="*/ 3634968 h 4170493"/>
              <a:gd name="connsiteX11" fmla="*/ 6219964 w 9735159"/>
              <a:gd name="connsiteY11" fmla="*/ 3656888 h 4170493"/>
              <a:gd name="connsiteX12" fmla="*/ 204518 w 9735159"/>
              <a:gd name="connsiteY12" fmla="*/ 3696774 h 4170493"/>
              <a:gd name="connsiteX13" fmla="*/ 45709 w 9735159"/>
              <a:gd name="connsiteY13" fmla="*/ 2195838 h 4170493"/>
              <a:gd name="connsiteX14" fmla="*/ 0 w 9735159"/>
              <a:gd name="connsiteY14" fmla="*/ 92175 h 4170493"/>
              <a:gd name="connsiteX15" fmla="*/ 6334131 w 9735159"/>
              <a:gd name="connsiteY15" fmla="*/ 43351 h 4170493"/>
              <a:gd name="connsiteX0" fmla="*/ 6334131 w 9735159"/>
              <a:gd name="connsiteY0" fmla="*/ 43351 h 4170457"/>
              <a:gd name="connsiteX1" fmla="*/ 8936301 w 9735159"/>
              <a:gd name="connsiteY1" fmla="*/ 8630 h 4170457"/>
              <a:gd name="connsiteX2" fmla="*/ 9719033 w 9735159"/>
              <a:gd name="connsiteY2" fmla="*/ 106436 h 4170457"/>
              <a:gd name="connsiteX3" fmla="*/ 9675361 w 9735159"/>
              <a:gd name="connsiteY3" fmla="*/ 1615951 h 4170457"/>
              <a:gd name="connsiteX4" fmla="*/ 9667887 w 9735159"/>
              <a:gd name="connsiteY4" fmla="*/ 3598901 h 4170457"/>
              <a:gd name="connsiteX5" fmla="*/ 9156509 w 9735159"/>
              <a:gd name="connsiteY5" fmla="*/ 3641926 h 4170457"/>
              <a:gd name="connsiteX6" fmla="*/ 8374371 w 9735159"/>
              <a:gd name="connsiteY6" fmla="*/ 3660768 h 4170457"/>
              <a:gd name="connsiteX7" fmla="*/ 7989742 w 9735159"/>
              <a:gd name="connsiteY7" fmla="*/ 3665328 h 4170457"/>
              <a:gd name="connsiteX8" fmla="*/ 7600804 w 9735159"/>
              <a:gd name="connsiteY8" fmla="*/ 3888418 h 4170457"/>
              <a:gd name="connsiteX9" fmla="*/ 6898889 w 9735159"/>
              <a:gd name="connsiteY9" fmla="*/ 4170138 h 4170457"/>
              <a:gd name="connsiteX10" fmla="*/ 7122530 w 9735159"/>
              <a:gd name="connsiteY10" fmla="*/ 3634968 h 4170457"/>
              <a:gd name="connsiteX11" fmla="*/ 6219964 w 9735159"/>
              <a:gd name="connsiteY11" fmla="*/ 3656888 h 4170457"/>
              <a:gd name="connsiteX12" fmla="*/ 204518 w 9735159"/>
              <a:gd name="connsiteY12" fmla="*/ 3696774 h 4170457"/>
              <a:gd name="connsiteX13" fmla="*/ 45709 w 9735159"/>
              <a:gd name="connsiteY13" fmla="*/ 2195838 h 4170457"/>
              <a:gd name="connsiteX14" fmla="*/ 0 w 9735159"/>
              <a:gd name="connsiteY14" fmla="*/ 92175 h 4170457"/>
              <a:gd name="connsiteX15" fmla="*/ 6334131 w 9735159"/>
              <a:gd name="connsiteY15" fmla="*/ 43351 h 4170457"/>
              <a:gd name="connsiteX0" fmla="*/ 6334131 w 9735159"/>
              <a:gd name="connsiteY0" fmla="*/ 43351 h 4170468"/>
              <a:gd name="connsiteX1" fmla="*/ 8936301 w 9735159"/>
              <a:gd name="connsiteY1" fmla="*/ 8630 h 4170468"/>
              <a:gd name="connsiteX2" fmla="*/ 9719033 w 9735159"/>
              <a:gd name="connsiteY2" fmla="*/ 106436 h 4170468"/>
              <a:gd name="connsiteX3" fmla="*/ 9675361 w 9735159"/>
              <a:gd name="connsiteY3" fmla="*/ 1615951 h 4170468"/>
              <a:gd name="connsiteX4" fmla="*/ 9667887 w 9735159"/>
              <a:gd name="connsiteY4" fmla="*/ 3598901 h 4170468"/>
              <a:gd name="connsiteX5" fmla="*/ 9156509 w 9735159"/>
              <a:gd name="connsiteY5" fmla="*/ 3641926 h 4170468"/>
              <a:gd name="connsiteX6" fmla="*/ 8374371 w 9735159"/>
              <a:gd name="connsiteY6" fmla="*/ 3660768 h 4170468"/>
              <a:gd name="connsiteX7" fmla="*/ 7989742 w 9735159"/>
              <a:gd name="connsiteY7" fmla="*/ 3665328 h 4170468"/>
              <a:gd name="connsiteX8" fmla="*/ 7600804 w 9735159"/>
              <a:gd name="connsiteY8" fmla="*/ 3888418 h 4170468"/>
              <a:gd name="connsiteX9" fmla="*/ 6898889 w 9735159"/>
              <a:gd name="connsiteY9" fmla="*/ 4170138 h 4170468"/>
              <a:gd name="connsiteX10" fmla="*/ 7122530 w 9735159"/>
              <a:gd name="connsiteY10" fmla="*/ 3652811 h 4170468"/>
              <a:gd name="connsiteX11" fmla="*/ 6219964 w 9735159"/>
              <a:gd name="connsiteY11" fmla="*/ 3656888 h 4170468"/>
              <a:gd name="connsiteX12" fmla="*/ 204518 w 9735159"/>
              <a:gd name="connsiteY12" fmla="*/ 3696774 h 4170468"/>
              <a:gd name="connsiteX13" fmla="*/ 45709 w 9735159"/>
              <a:gd name="connsiteY13" fmla="*/ 2195838 h 4170468"/>
              <a:gd name="connsiteX14" fmla="*/ 0 w 9735159"/>
              <a:gd name="connsiteY14" fmla="*/ 92175 h 4170468"/>
              <a:gd name="connsiteX15" fmla="*/ 6334131 w 9735159"/>
              <a:gd name="connsiteY15" fmla="*/ 43351 h 4170468"/>
              <a:gd name="connsiteX0" fmla="*/ 6334131 w 9735159"/>
              <a:gd name="connsiteY0" fmla="*/ 43351 h 4170460"/>
              <a:gd name="connsiteX1" fmla="*/ 8936301 w 9735159"/>
              <a:gd name="connsiteY1" fmla="*/ 8630 h 4170460"/>
              <a:gd name="connsiteX2" fmla="*/ 9719033 w 9735159"/>
              <a:gd name="connsiteY2" fmla="*/ 106436 h 4170460"/>
              <a:gd name="connsiteX3" fmla="*/ 9675361 w 9735159"/>
              <a:gd name="connsiteY3" fmla="*/ 1615951 h 4170460"/>
              <a:gd name="connsiteX4" fmla="*/ 9667887 w 9735159"/>
              <a:gd name="connsiteY4" fmla="*/ 3598901 h 4170460"/>
              <a:gd name="connsiteX5" fmla="*/ 9156509 w 9735159"/>
              <a:gd name="connsiteY5" fmla="*/ 3641926 h 4170460"/>
              <a:gd name="connsiteX6" fmla="*/ 8374371 w 9735159"/>
              <a:gd name="connsiteY6" fmla="*/ 3660768 h 4170460"/>
              <a:gd name="connsiteX7" fmla="*/ 7989742 w 9735159"/>
              <a:gd name="connsiteY7" fmla="*/ 3665328 h 4170460"/>
              <a:gd name="connsiteX8" fmla="*/ 7600804 w 9735159"/>
              <a:gd name="connsiteY8" fmla="*/ 3888418 h 4170460"/>
              <a:gd name="connsiteX9" fmla="*/ 6898889 w 9735159"/>
              <a:gd name="connsiteY9" fmla="*/ 4170138 h 4170460"/>
              <a:gd name="connsiteX10" fmla="*/ 7122530 w 9735159"/>
              <a:gd name="connsiteY10" fmla="*/ 3652811 h 4170460"/>
              <a:gd name="connsiteX11" fmla="*/ 6219964 w 9735159"/>
              <a:gd name="connsiteY11" fmla="*/ 3656888 h 4170460"/>
              <a:gd name="connsiteX12" fmla="*/ 204518 w 9735159"/>
              <a:gd name="connsiteY12" fmla="*/ 3696774 h 4170460"/>
              <a:gd name="connsiteX13" fmla="*/ 45709 w 9735159"/>
              <a:gd name="connsiteY13" fmla="*/ 2195838 h 4170460"/>
              <a:gd name="connsiteX14" fmla="*/ 0 w 9735159"/>
              <a:gd name="connsiteY14" fmla="*/ 92175 h 4170460"/>
              <a:gd name="connsiteX15" fmla="*/ 6334131 w 9735159"/>
              <a:gd name="connsiteY15" fmla="*/ 43351 h 4170460"/>
              <a:gd name="connsiteX0" fmla="*/ 6334131 w 9735569"/>
              <a:gd name="connsiteY0" fmla="*/ 34721 h 4161832"/>
              <a:gd name="connsiteX1" fmla="*/ 8936301 w 9735569"/>
              <a:gd name="connsiteY1" fmla="*/ 0 h 4161832"/>
              <a:gd name="connsiteX2" fmla="*/ 9719033 w 9735569"/>
              <a:gd name="connsiteY2" fmla="*/ 97806 h 4161832"/>
              <a:gd name="connsiteX3" fmla="*/ 9675361 w 9735569"/>
              <a:gd name="connsiteY3" fmla="*/ 1607321 h 4161832"/>
              <a:gd name="connsiteX4" fmla="*/ 9667887 w 9735569"/>
              <a:gd name="connsiteY4" fmla="*/ 3590271 h 4161832"/>
              <a:gd name="connsiteX5" fmla="*/ 9156509 w 9735569"/>
              <a:gd name="connsiteY5" fmla="*/ 3633296 h 4161832"/>
              <a:gd name="connsiteX6" fmla="*/ 8374371 w 9735569"/>
              <a:gd name="connsiteY6" fmla="*/ 3652138 h 4161832"/>
              <a:gd name="connsiteX7" fmla="*/ 7989742 w 9735569"/>
              <a:gd name="connsiteY7" fmla="*/ 3656698 h 4161832"/>
              <a:gd name="connsiteX8" fmla="*/ 7600804 w 9735569"/>
              <a:gd name="connsiteY8" fmla="*/ 3879788 h 4161832"/>
              <a:gd name="connsiteX9" fmla="*/ 6898889 w 9735569"/>
              <a:gd name="connsiteY9" fmla="*/ 4161508 h 4161832"/>
              <a:gd name="connsiteX10" fmla="*/ 7122530 w 9735569"/>
              <a:gd name="connsiteY10" fmla="*/ 3644181 h 4161832"/>
              <a:gd name="connsiteX11" fmla="*/ 6219964 w 9735569"/>
              <a:gd name="connsiteY11" fmla="*/ 3648258 h 4161832"/>
              <a:gd name="connsiteX12" fmla="*/ 204518 w 9735569"/>
              <a:gd name="connsiteY12" fmla="*/ 3688144 h 4161832"/>
              <a:gd name="connsiteX13" fmla="*/ 45709 w 9735569"/>
              <a:gd name="connsiteY13" fmla="*/ 2187208 h 4161832"/>
              <a:gd name="connsiteX14" fmla="*/ 0 w 9735569"/>
              <a:gd name="connsiteY14" fmla="*/ 83545 h 4161832"/>
              <a:gd name="connsiteX15" fmla="*/ 6334131 w 9735569"/>
              <a:gd name="connsiteY15" fmla="*/ 34721 h 4161832"/>
              <a:gd name="connsiteX0" fmla="*/ 6334131 w 9735571"/>
              <a:gd name="connsiteY0" fmla="*/ 34847 h 4161957"/>
              <a:gd name="connsiteX1" fmla="*/ 8936301 w 9735571"/>
              <a:gd name="connsiteY1" fmla="*/ 126 h 4161957"/>
              <a:gd name="connsiteX2" fmla="*/ 9719033 w 9735571"/>
              <a:gd name="connsiteY2" fmla="*/ 63914 h 4161957"/>
              <a:gd name="connsiteX3" fmla="*/ 9675361 w 9735571"/>
              <a:gd name="connsiteY3" fmla="*/ 1607447 h 4161957"/>
              <a:gd name="connsiteX4" fmla="*/ 9667887 w 9735571"/>
              <a:gd name="connsiteY4" fmla="*/ 3590397 h 4161957"/>
              <a:gd name="connsiteX5" fmla="*/ 9156509 w 9735571"/>
              <a:gd name="connsiteY5" fmla="*/ 3633422 h 4161957"/>
              <a:gd name="connsiteX6" fmla="*/ 8374371 w 9735571"/>
              <a:gd name="connsiteY6" fmla="*/ 3652264 h 4161957"/>
              <a:gd name="connsiteX7" fmla="*/ 7989742 w 9735571"/>
              <a:gd name="connsiteY7" fmla="*/ 3656824 h 4161957"/>
              <a:gd name="connsiteX8" fmla="*/ 7600804 w 9735571"/>
              <a:gd name="connsiteY8" fmla="*/ 3879914 h 4161957"/>
              <a:gd name="connsiteX9" fmla="*/ 6898889 w 9735571"/>
              <a:gd name="connsiteY9" fmla="*/ 4161634 h 4161957"/>
              <a:gd name="connsiteX10" fmla="*/ 7122530 w 9735571"/>
              <a:gd name="connsiteY10" fmla="*/ 3644307 h 4161957"/>
              <a:gd name="connsiteX11" fmla="*/ 6219964 w 9735571"/>
              <a:gd name="connsiteY11" fmla="*/ 3648384 h 4161957"/>
              <a:gd name="connsiteX12" fmla="*/ 204518 w 9735571"/>
              <a:gd name="connsiteY12" fmla="*/ 3688270 h 4161957"/>
              <a:gd name="connsiteX13" fmla="*/ 45709 w 9735571"/>
              <a:gd name="connsiteY13" fmla="*/ 2187334 h 4161957"/>
              <a:gd name="connsiteX14" fmla="*/ 0 w 9735571"/>
              <a:gd name="connsiteY14" fmla="*/ 83671 h 4161957"/>
              <a:gd name="connsiteX15" fmla="*/ 6334131 w 9735571"/>
              <a:gd name="connsiteY15" fmla="*/ 34847 h 41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35571" h="4161957">
                <a:moveTo>
                  <a:pt x="6334131" y="34847"/>
                </a:moveTo>
                <a:lnTo>
                  <a:pt x="8936301" y="126"/>
                </a:lnTo>
                <a:cubicBezTo>
                  <a:pt x="9271851" y="20590"/>
                  <a:pt x="9695097" y="-41937"/>
                  <a:pt x="9719033" y="63914"/>
                </a:cubicBezTo>
                <a:cubicBezTo>
                  <a:pt x="9760421" y="246943"/>
                  <a:pt x="9715919" y="912445"/>
                  <a:pt x="9675361" y="1607447"/>
                </a:cubicBezTo>
                <a:cubicBezTo>
                  <a:pt x="9717308" y="2388528"/>
                  <a:pt x="9700128" y="3458296"/>
                  <a:pt x="9667887" y="3590397"/>
                </a:cubicBezTo>
                <a:cubicBezTo>
                  <a:pt x="9399226" y="3634530"/>
                  <a:pt x="9372095" y="3623111"/>
                  <a:pt x="9156509" y="3633422"/>
                </a:cubicBezTo>
                <a:cubicBezTo>
                  <a:pt x="8940923" y="3643733"/>
                  <a:pt x="8635084" y="3645983"/>
                  <a:pt x="8374371" y="3652264"/>
                </a:cubicBezTo>
                <a:lnTo>
                  <a:pt x="7989742" y="3656824"/>
                </a:lnTo>
                <a:cubicBezTo>
                  <a:pt x="7935350" y="3683432"/>
                  <a:pt x="7782613" y="3795779"/>
                  <a:pt x="7600804" y="3879914"/>
                </a:cubicBezTo>
                <a:cubicBezTo>
                  <a:pt x="7418995" y="3964049"/>
                  <a:pt x="7048510" y="4117972"/>
                  <a:pt x="6898889" y="4161634"/>
                </a:cubicBezTo>
                <a:cubicBezTo>
                  <a:pt x="6870957" y="4176696"/>
                  <a:pt x="7162366" y="3660940"/>
                  <a:pt x="7122530" y="3644307"/>
                </a:cubicBezTo>
                <a:cubicBezTo>
                  <a:pt x="7013155" y="3598640"/>
                  <a:pt x="7372966" y="3641057"/>
                  <a:pt x="6219964" y="3648384"/>
                </a:cubicBezTo>
                <a:cubicBezTo>
                  <a:pt x="5066962" y="3655711"/>
                  <a:pt x="2287881" y="3733612"/>
                  <a:pt x="204518" y="3688270"/>
                </a:cubicBezTo>
                <a:cubicBezTo>
                  <a:pt x="32964" y="3705998"/>
                  <a:pt x="59249" y="3542147"/>
                  <a:pt x="45709" y="2187334"/>
                </a:cubicBezTo>
                <a:cubicBezTo>
                  <a:pt x="31206" y="1629249"/>
                  <a:pt x="0" y="83671"/>
                  <a:pt x="0" y="83671"/>
                </a:cubicBezTo>
                <a:cubicBezTo>
                  <a:pt x="707119" y="37547"/>
                  <a:pt x="4222754" y="51122"/>
                  <a:pt x="6334131" y="3484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DF7F4-3A53-FC36-ACBA-4A430199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325" y="719118"/>
            <a:ext cx="5444281" cy="10346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The ask</a:t>
            </a: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DF6756-7C2C-4660-B4F2-4287331DC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51609" y="250115"/>
            <a:ext cx="6071961" cy="2204436"/>
          </a:xfrm>
          <a:custGeom>
            <a:avLst/>
            <a:gdLst>
              <a:gd name="connsiteX0" fmla="*/ 6334131 w 9766900"/>
              <a:gd name="connsiteY0" fmla="*/ 0 h 4112781"/>
              <a:gd name="connsiteX1" fmla="*/ 9708148 w 9766900"/>
              <a:gd name="connsiteY1" fmla="*/ 142682 h 4112781"/>
              <a:gd name="connsiteX2" fmla="*/ 9642703 w 9766900"/>
              <a:gd name="connsiteY2" fmla="*/ 1781543 h 4112781"/>
              <a:gd name="connsiteX3" fmla="*/ 9667887 w 9766900"/>
              <a:gd name="connsiteY3" fmla="*/ 3555550 h 4112781"/>
              <a:gd name="connsiteX4" fmla="*/ 8949681 w 9766900"/>
              <a:gd name="connsiteY4" fmla="*/ 3588625 h 4112781"/>
              <a:gd name="connsiteX5" fmla="*/ 8679171 w 9766900"/>
              <a:gd name="connsiteY5" fmla="*/ 3597518 h 4112781"/>
              <a:gd name="connsiteX6" fmla="*/ 8443155 w 9766900"/>
              <a:gd name="connsiteY6" fmla="*/ 3603603 h 4112781"/>
              <a:gd name="connsiteX7" fmla="*/ 8337174 w 9766900"/>
              <a:gd name="connsiteY7" fmla="*/ 3628749 h 4112781"/>
              <a:gd name="connsiteX8" fmla="*/ 7827342 w 9766900"/>
              <a:gd name="connsiteY8" fmla="*/ 3771212 h 4112781"/>
              <a:gd name="connsiteX9" fmla="*/ 6711904 w 9766900"/>
              <a:gd name="connsiteY9" fmla="*/ 4112781 h 4112781"/>
              <a:gd name="connsiteX10" fmla="*/ 6749875 w 9766900"/>
              <a:gd name="connsiteY10" fmla="*/ 3628459 h 4112781"/>
              <a:gd name="connsiteX11" fmla="*/ 6720705 w 9766900"/>
              <a:gd name="connsiteY11" fmla="*/ 3610559 h 4112781"/>
              <a:gd name="connsiteX12" fmla="*/ 6712805 w 9766900"/>
              <a:gd name="connsiteY12" fmla="*/ 3610551 h 4112781"/>
              <a:gd name="connsiteX13" fmla="*/ 6454608 w 9766900"/>
              <a:gd name="connsiteY13" fmla="*/ 3610359 h 4112781"/>
              <a:gd name="connsiteX14" fmla="*/ 258946 w 9766900"/>
              <a:gd name="connsiteY14" fmla="*/ 3583777 h 4112781"/>
              <a:gd name="connsiteX15" fmla="*/ 45709 w 9766900"/>
              <a:gd name="connsiteY15" fmla="*/ 2152487 h 4112781"/>
              <a:gd name="connsiteX16" fmla="*/ 0 w 9766900"/>
              <a:gd name="connsiteY16" fmla="*/ 48824 h 4112781"/>
              <a:gd name="connsiteX0" fmla="*/ 6334131 w 9766900"/>
              <a:gd name="connsiteY0" fmla="*/ 0 h 4112781"/>
              <a:gd name="connsiteX1" fmla="*/ 9708148 w 9766900"/>
              <a:gd name="connsiteY1" fmla="*/ 142682 h 4112781"/>
              <a:gd name="connsiteX2" fmla="*/ 9642703 w 9766900"/>
              <a:gd name="connsiteY2" fmla="*/ 1781543 h 4112781"/>
              <a:gd name="connsiteX3" fmla="*/ 9667887 w 9766900"/>
              <a:gd name="connsiteY3" fmla="*/ 3555550 h 4112781"/>
              <a:gd name="connsiteX4" fmla="*/ 8949681 w 9766900"/>
              <a:gd name="connsiteY4" fmla="*/ 3588625 h 4112781"/>
              <a:gd name="connsiteX5" fmla="*/ 8679171 w 9766900"/>
              <a:gd name="connsiteY5" fmla="*/ 3597518 h 4112781"/>
              <a:gd name="connsiteX6" fmla="*/ 8443155 w 9766900"/>
              <a:gd name="connsiteY6" fmla="*/ 3603603 h 4112781"/>
              <a:gd name="connsiteX7" fmla="*/ 8152117 w 9766900"/>
              <a:gd name="connsiteY7" fmla="*/ 3618799 h 4112781"/>
              <a:gd name="connsiteX8" fmla="*/ 7827342 w 9766900"/>
              <a:gd name="connsiteY8" fmla="*/ 3771212 h 4112781"/>
              <a:gd name="connsiteX9" fmla="*/ 6711904 w 9766900"/>
              <a:gd name="connsiteY9" fmla="*/ 4112781 h 4112781"/>
              <a:gd name="connsiteX10" fmla="*/ 6749875 w 9766900"/>
              <a:gd name="connsiteY10" fmla="*/ 3628459 h 4112781"/>
              <a:gd name="connsiteX11" fmla="*/ 6720705 w 9766900"/>
              <a:gd name="connsiteY11" fmla="*/ 3610559 h 4112781"/>
              <a:gd name="connsiteX12" fmla="*/ 6712805 w 9766900"/>
              <a:gd name="connsiteY12" fmla="*/ 3610551 h 4112781"/>
              <a:gd name="connsiteX13" fmla="*/ 6454608 w 9766900"/>
              <a:gd name="connsiteY13" fmla="*/ 3610359 h 4112781"/>
              <a:gd name="connsiteX14" fmla="*/ 258946 w 9766900"/>
              <a:gd name="connsiteY14" fmla="*/ 3583777 h 4112781"/>
              <a:gd name="connsiteX15" fmla="*/ 45709 w 9766900"/>
              <a:gd name="connsiteY15" fmla="*/ 2152487 h 4112781"/>
              <a:gd name="connsiteX16" fmla="*/ 0 w 9766900"/>
              <a:gd name="connsiteY16" fmla="*/ 48824 h 4112781"/>
              <a:gd name="connsiteX17" fmla="*/ 6334131 w 9766900"/>
              <a:gd name="connsiteY17" fmla="*/ 0 h 4112781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152117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8447"/>
              <a:gd name="connsiteX1" fmla="*/ 9708148 w 9766900"/>
              <a:gd name="connsiteY1" fmla="*/ 142682 h 4118447"/>
              <a:gd name="connsiteX2" fmla="*/ 9642703 w 9766900"/>
              <a:gd name="connsiteY2" fmla="*/ 1781543 h 4118447"/>
              <a:gd name="connsiteX3" fmla="*/ 9667887 w 9766900"/>
              <a:gd name="connsiteY3" fmla="*/ 3555550 h 4118447"/>
              <a:gd name="connsiteX4" fmla="*/ 8949681 w 9766900"/>
              <a:gd name="connsiteY4" fmla="*/ 3588625 h 4118447"/>
              <a:gd name="connsiteX5" fmla="*/ 8679171 w 9766900"/>
              <a:gd name="connsiteY5" fmla="*/ 3597518 h 4118447"/>
              <a:gd name="connsiteX6" fmla="*/ 8443155 w 9766900"/>
              <a:gd name="connsiteY6" fmla="*/ 3603603 h 4118447"/>
              <a:gd name="connsiteX7" fmla="*/ 8152117 w 9766900"/>
              <a:gd name="connsiteY7" fmla="*/ 3618799 h 4118447"/>
              <a:gd name="connsiteX8" fmla="*/ 7609628 w 9766900"/>
              <a:gd name="connsiteY8" fmla="*/ 3850809 h 4118447"/>
              <a:gd name="connsiteX9" fmla="*/ 6711904 w 9766900"/>
              <a:gd name="connsiteY9" fmla="*/ 4112781 h 4118447"/>
              <a:gd name="connsiteX10" fmla="*/ 6749875 w 9766900"/>
              <a:gd name="connsiteY10" fmla="*/ 3628459 h 4118447"/>
              <a:gd name="connsiteX11" fmla="*/ 6720705 w 9766900"/>
              <a:gd name="connsiteY11" fmla="*/ 3610559 h 4118447"/>
              <a:gd name="connsiteX12" fmla="*/ 6712805 w 9766900"/>
              <a:gd name="connsiteY12" fmla="*/ 3610551 h 4118447"/>
              <a:gd name="connsiteX13" fmla="*/ 6454608 w 9766900"/>
              <a:gd name="connsiteY13" fmla="*/ 3610359 h 4118447"/>
              <a:gd name="connsiteX14" fmla="*/ 258946 w 9766900"/>
              <a:gd name="connsiteY14" fmla="*/ 3583777 h 4118447"/>
              <a:gd name="connsiteX15" fmla="*/ 45709 w 9766900"/>
              <a:gd name="connsiteY15" fmla="*/ 2152487 h 4118447"/>
              <a:gd name="connsiteX16" fmla="*/ 0 w 9766900"/>
              <a:gd name="connsiteY16" fmla="*/ 48824 h 4118447"/>
              <a:gd name="connsiteX17" fmla="*/ 6334131 w 9766900"/>
              <a:gd name="connsiteY17" fmla="*/ 0 h 4118447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010603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010603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2801"/>
              <a:gd name="connsiteX1" fmla="*/ 9708148 w 9766900"/>
              <a:gd name="connsiteY1" fmla="*/ 142682 h 4112801"/>
              <a:gd name="connsiteX2" fmla="*/ 9642703 w 9766900"/>
              <a:gd name="connsiteY2" fmla="*/ 1781543 h 4112801"/>
              <a:gd name="connsiteX3" fmla="*/ 9667887 w 9766900"/>
              <a:gd name="connsiteY3" fmla="*/ 3555550 h 4112801"/>
              <a:gd name="connsiteX4" fmla="*/ 8949681 w 9766900"/>
              <a:gd name="connsiteY4" fmla="*/ 3588625 h 4112801"/>
              <a:gd name="connsiteX5" fmla="*/ 8679171 w 9766900"/>
              <a:gd name="connsiteY5" fmla="*/ 3597518 h 4112801"/>
              <a:gd name="connsiteX6" fmla="*/ 8443155 w 9766900"/>
              <a:gd name="connsiteY6" fmla="*/ 3603603 h 4112801"/>
              <a:gd name="connsiteX7" fmla="*/ 8010603 w 9766900"/>
              <a:gd name="connsiteY7" fmla="*/ 3618799 h 4112801"/>
              <a:gd name="connsiteX8" fmla="*/ 7609628 w 9766900"/>
              <a:gd name="connsiteY8" fmla="*/ 3850809 h 4112801"/>
              <a:gd name="connsiteX9" fmla="*/ 6711904 w 9766900"/>
              <a:gd name="connsiteY9" fmla="*/ 4112781 h 4112801"/>
              <a:gd name="connsiteX10" fmla="*/ 6749875 w 9766900"/>
              <a:gd name="connsiteY10" fmla="*/ 3628459 h 4112801"/>
              <a:gd name="connsiteX11" fmla="*/ 6720705 w 9766900"/>
              <a:gd name="connsiteY11" fmla="*/ 3610559 h 4112801"/>
              <a:gd name="connsiteX12" fmla="*/ 6712805 w 9766900"/>
              <a:gd name="connsiteY12" fmla="*/ 3610551 h 4112801"/>
              <a:gd name="connsiteX13" fmla="*/ 6454608 w 9766900"/>
              <a:gd name="connsiteY13" fmla="*/ 3610359 h 4112801"/>
              <a:gd name="connsiteX14" fmla="*/ 258946 w 9766900"/>
              <a:gd name="connsiteY14" fmla="*/ 3583777 h 4112801"/>
              <a:gd name="connsiteX15" fmla="*/ 45709 w 9766900"/>
              <a:gd name="connsiteY15" fmla="*/ 2152487 h 4112801"/>
              <a:gd name="connsiteX16" fmla="*/ 0 w 9766900"/>
              <a:gd name="connsiteY16" fmla="*/ 48824 h 4112801"/>
              <a:gd name="connsiteX17" fmla="*/ 6334131 w 9766900"/>
              <a:gd name="connsiteY17" fmla="*/ 0 h 4112801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8949681 w 9766900"/>
              <a:gd name="connsiteY4" fmla="*/ 3588625 h 4113058"/>
              <a:gd name="connsiteX5" fmla="*/ 8679171 w 9766900"/>
              <a:gd name="connsiteY5" fmla="*/ 3597518 h 4113058"/>
              <a:gd name="connsiteX6" fmla="*/ 8443155 w 9766900"/>
              <a:gd name="connsiteY6" fmla="*/ 3603603 h 4113058"/>
              <a:gd name="connsiteX7" fmla="*/ 8010603 w 9766900"/>
              <a:gd name="connsiteY7" fmla="*/ 3618799 h 4113058"/>
              <a:gd name="connsiteX8" fmla="*/ 7609628 w 9766900"/>
              <a:gd name="connsiteY8" fmla="*/ 3850809 h 4113058"/>
              <a:gd name="connsiteX9" fmla="*/ 6711904 w 9766900"/>
              <a:gd name="connsiteY9" fmla="*/ 4112781 h 4113058"/>
              <a:gd name="connsiteX10" fmla="*/ 6749875 w 9766900"/>
              <a:gd name="connsiteY10" fmla="*/ 3628459 h 4113058"/>
              <a:gd name="connsiteX11" fmla="*/ 6720705 w 9766900"/>
              <a:gd name="connsiteY11" fmla="*/ 3610559 h 4113058"/>
              <a:gd name="connsiteX12" fmla="*/ 6712805 w 9766900"/>
              <a:gd name="connsiteY12" fmla="*/ 3610551 h 4113058"/>
              <a:gd name="connsiteX13" fmla="*/ 6454608 w 9766900"/>
              <a:gd name="connsiteY13" fmla="*/ 3610359 h 4113058"/>
              <a:gd name="connsiteX14" fmla="*/ 258946 w 9766900"/>
              <a:gd name="connsiteY14" fmla="*/ 3583777 h 4113058"/>
              <a:gd name="connsiteX15" fmla="*/ 45709 w 9766900"/>
              <a:gd name="connsiteY15" fmla="*/ 2152487 h 4113058"/>
              <a:gd name="connsiteX16" fmla="*/ 0 w 9766900"/>
              <a:gd name="connsiteY16" fmla="*/ 48824 h 4113058"/>
              <a:gd name="connsiteX17" fmla="*/ 6334131 w 9766900"/>
              <a:gd name="connsiteY17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8949681 w 9766900"/>
              <a:gd name="connsiteY4" fmla="*/ 358862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02081 w 9766900"/>
              <a:gd name="connsiteY4" fmla="*/ 3668222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952575"/>
              <a:gd name="connsiteY0" fmla="*/ 33081 h 4146139"/>
              <a:gd name="connsiteX1" fmla="*/ 9708148 w 9952575"/>
              <a:gd name="connsiteY1" fmla="*/ 175763 h 4146139"/>
              <a:gd name="connsiteX2" fmla="*/ 9664475 w 9952575"/>
              <a:gd name="connsiteY2" fmla="*/ 1794724 h 4146139"/>
              <a:gd name="connsiteX3" fmla="*/ 9667887 w 9952575"/>
              <a:gd name="connsiteY3" fmla="*/ 3588631 h 4146139"/>
              <a:gd name="connsiteX4" fmla="*/ 9156509 w 9952575"/>
              <a:gd name="connsiteY4" fmla="*/ 3631656 h 4146139"/>
              <a:gd name="connsiteX5" fmla="*/ 8374371 w 9952575"/>
              <a:gd name="connsiteY5" fmla="*/ 3650498 h 4146139"/>
              <a:gd name="connsiteX6" fmla="*/ 8010603 w 9952575"/>
              <a:gd name="connsiteY6" fmla="*/ 3651880 h 4146139"/>
              <a:gd name="connsiteX7" fmla="*/ 7609628 w 9952575"/>
              <a:gd name="connsiteY7" fmla="*/ 3883890 h 4146139"/>
              <a:gd name="connsiteX8" fmla="*/ 6711904 w 9952575"/>
              <a:gd name="connsiteY8" fmla="*/ 4145862 h 4146139"/>
              <a:gd name="connsiteX9" fmla="*/ 6749875 w 9952575"/>
              <a:gd name="connsiteY9" fmla="*/ 3661540 h 4146139"/>
              <a:gd name="connsiteX10" fmla="*/ 6720705 w 9952575"/>
              <a:gd name="connsiteY10" fmla="*/ 3643640 h 4146139"/>
              <a:gd name="connsiteX11" fmla="*/ 6712805 w 9952575"/>
              <a:gd name="connsiteY11" fmla="*/ 3643632 h 4146139"/>
              <a:gd name="connsiteX12" fmla="*/ 6454608 w 9952575"/>
              <a:gd name="connsiteY12" fmla="*/ 3643440 h 4146139"/>
              <a:gd name="connsiteX13" fmla="*/ 258946 w 9952575"/>
              <a:gd name="connsiteY13" fmla="*/ 3616858 h 4146139"/>
              <a:gd name="connsiteX14" fmla="*/ 45709 w 9952575"/>
              <a:gd name="connsiteY14" fmla="*/ 2185568 h 4146139"/>
              <a:gd name="connsiteX15" fmla="*/ 0 w 9952575"/>
              <a:gd name="connsiteY15" fmla="*/ 81905 h 4146139"/>
              <a:gd name="connsiteX16" fmla="*/ 6334131 w 9952575"/>
              <a:gd name="connsiteY16" fmla="*/ 33081 h 4146139"/>
              <a:gd name="connsiteX0" fmla="*/ 6334131 w 9759196"/>
              <a:gd name="connsiteY0" fmla="*/ 20908 h 4133966"/>
              <a:gd name="connsiteX1" fmla="*/ 9708148 w 9759196"/>
              <a:gd name="connsiteY1" fmla="*/ 163590 h 4133966"/>
              <a:gd name="connsiteX2" fmla="*/ 9664475 w 9759196"/>
              <a:gd name="connsiteY2" fmla="*/ 1782551 h 4133966"/>
              <a:gd name="connsiteX3" fmla="*/ 9667887 w 9759196"/>
              <a:gd name="connsiteY3" fmla="*/ 3576458 h 4133966"/>
              <a:gd name="connsiteX4" fmla="*/ 9156509 w 9759196"/>
              <a:gd name="connsiteY4" fmla="*/ 3619483 h 4133966"/>
              <a:gd name="connsiteX5" fmla="*/ 8374371 w 9759196"/>
              <a:gd name="connsiteY5" fmla="*/ 3638325 h 4133966"/>
              <a:gd name="connsiteX6" fmla="*/ 8010603 w 9759196"/>
              <a:gd name="connsiteY6" fmla="*/ 3639707 h 4133966"/>
              <a:gd name="connsiteX7" fmla="*/ 7609628 w 9759196"/>
              <a:gd name="connsiteY7" fmla="*/ 3871717 h 4133966"/>
              <a:gd name="connsiteX8" fmla="*/ 6711904 w 9759196"/>
              <a:gd name="connsiteY8" fmla="*/ 4133689 h 4133966"/>
              <a:gd name="connsiteX9" fmla="*/ 6749875 w 9759196"/>
              <a:gd name="connsiteY9" fmla="*/ 3649367 h 4133966"/>
              <a:gd name="connsiteX10" fmla="*/ 6720705 w 9759196"/>
              <a:gd name="connsiteY10" fmla="*/ 3631467 h 4133966"/>
              <a:gd name="connsiteX11" fmla="*/ 6712805 w 9759196"/>
              <a:gd name="connsiteY11" fmla="*/ 3631459 h 4133966"/>
              <a:gd name="connsiteX12" fmla="*/ 6454608 w 9759196"/>
              <a:gd name="connsiteY12" fmla="*/ 3631267 h 4133966"/>
              <a:gd name="connsiteX13" fmla="*/ 258946 w 9759196"/>
              <a:gd name="connsiteY13" fmla="*/ 3604685 h 4133966"/>
              <a:gd name="connsiteX14" fmla="*/ 45709 w 9759196"/>
              <a:gd name="connsiteY14" fmla="*/ 2173395 h 4133966"/>
              <a:gd name="connsiteX15" fmla="*/ 0 w 9759196"/>
              <a:gd name="connsiteY15" fmla="*/ 69732 h 4133966"/>
              <a:gd name="connsiteX16" fmla="*/ 6334131 w 9759196"/>
              <a:gd name="connsiteY16" fmla="*/ 20908 h 4133966"/>
              <a:gd name="connsiteX0" fmla="*/ 6334131 w 9759133"/>
              <a:gd name="connsiteY0" fmla="*/ 0 h 4113058"/>
              <a:gd name="connsiteX1" fmla="*/ 9708148 w 9759133"/>
              <a:gd name="connsiteY1" fmla="*/ 142682 h 4113058"/>
              <a:gd name="connsiteX2" fmla="*/ 9664475 w 9759133"/>
              <a:gd name="connsiteY2" fmla="*/ 1761643 h 4113058"/>
              <a:gd name="connsiteX3" fmla="*/ 9667887 w 9759133"/>
              <a:gd name="connsiteY3" fmla="*/ 3555550 h 4113058"/>
              <a:gd name="connsiteX4" fmla="*/ 9156509 w 9759133"/>
              <a:gd name="connsiteY4" fmla="*/ 3598575 h 4113058"/>
              <a:gd name="connsiteX5" fmla="*/ 8374371 w 9759133"/>
              <a:gd name="connsiteY5" fmla="*/ 3617417 h 4113058"/>
              <a:gd name="connsiteX6" fmla="*/ 8010603 w 9759133"/>
              <a:gd name="connsiteY6" fmla="*/ 3618799 h 4113058"/>
              <a:gd name="connsiteX7" fmla="*/ 7609628 w 9759133"/>
              <a:gd name="connsiteY7" fmla="*/ 3850809 h 4113058"/>
              <a:gd name="connsiteX8" fmla="*/ 6711904 w 9759133"/>
              <a:gd name="connsiteY8" fmla="*/ 4112781 h 4113058"/>
              <a:gd name="connsiteX9" fmla="*/ 6749875 w 9759133"/>
              <a:gd name="connsiteY9" fmla="*/ 3628459 h 4113058"/>
              <a:gd name="connsiteX10" fmla="*/ 6720705 w 9759133"/>
              <a:gd name="connsiteY10" fmla="*/ 3610559 h 4113058"/>
              <a:gd name="connsiteX11" fmla="*/ 6712805 w 9759133"/>
              <a:gd name="connsiteY11" fmla="*/ 3610551 h 4113058"/>
              <a:gd name="connsiteX12" fmla="*/ 6454608 w 9759133"/>
              <a:gd name="connsiteY12" fmla="*/ 3610359 h 4113058"/>
              <a:gd name="connsiteX13" fmla="*/ 258946 w 9759133"/>
              <a:gd name="connsiteY13" fmla="*/ 3583777 h 4113058"/>
              <a:gd name="connsiteX14" fmla="*/ 45709 w 9759133"/>
              <a:gd name="connsiteY14" fmla="*/ 2152487 h 4113058"/>
              <a:gd name="connsiteX15" fmla="*/ 0 w 9759133"/>
              <a:gd name="connsiteY15" fmla="*/ 48824 h 4113058"/>
              <a:gd name="connsiteX16" fmla="*/ 6334131 w 9759133"/>
              <a:gd name="connsiteY16" fmla="*/ 0 h 4113058"/>
              <a:gd name="connsiteX0" fmla="*/ 6334131 w 9767613"/>
              <a:gd name="connsiteY0" fmla="*/ 0 h 4113058"/>
              <a:gd name="connsiteX1" fmla="*/ 9719033 w 9767613"/>
              <a:gd name="connsiteY1" fmla="*/ 63085 h 4113058"/>
              <a:gd name="connsiteX2" fmla="*/ 9664475 w 9767613"/>
              <a:gd name="connsiteY2" fmla="*/ 1761643 h 4113058"/>
              <a:gd name="connsiteX3" fmla="*/ 9667887 w 9767613"/>
              <a:gd name="connsiteY3" fmla="*/ 3555550 h 4113058"/>
              <a:gd name="connsiteX4" fmla="*/ 9156509 w 9767613"/>
              <a:gd name="connsiteY4" fmla="*/ 3598575 h 4113058"/>
              <a:gd name="connsiteX5" fmla="*/ 8374371 w 9767613"/>
              <a:gd name="connsiteY5" fmla="*/ 3617417 h 4113058"/>
              <a:gd name="connsiteX6" fmla="*/ 8010603 w 9767613"/>
              <a:gd name="connsiteY6" fmla="*/ 3618799 h 4113058"/>
              <a:gd name="connsiteX7" fmla="*/ 7609628 w 9767613"/>
              <a:gd name="connsiteY7" fmla="*/ 3850809 h 4113058"/>
              <a:gd name="connsiteX8" fmla="*/ 6711904 w 9767613"/>
              <a:gd name="connsiteY8" fmla="*/ 4112781 h 4113058"/>
              <a:gd name="connsiteX9" fmla="*/ 6749875 w 9767613"/>
              <a:gd name="connsiteY9" fmla="*/ 3628459 h 4113058"/>
              <a:gd name="connsiteX10" fmla="*/ 6720705 w 9767613"/>
              <a:gd name="connsiteY10" fmla="*/ 3610559 h 4113058"/>
              <a:gd name="connsiteX11" fmla="*/ 6712805 w 9767613"/>
              <a:gd name="connsiteY11" fmla="*/ 3610551 h 4113058"/>
              <a:gd name="connsiteX12" fmla="*/ 6454608 w 9767613"/>
              <a:gd name="connsiteY12" fmla="*/ 3610359 h 4113058"/>
              <a:gd name="connsiteX13" fmla="*/ 258946 w 9767613"/>
              <a:gd name="connsiteY13" fmla="*/ 3583777 h 4113058"/>
              <a:gd name="connsiteX14" fmla="*/ 45709 w 9767613"/>
              <a:gd name="connsiteY14" fmla="*/ 2152487 h 4113058"/>
              <a:gd name="connsiteX15" fmla="*/ 0 w 9767613"/>
              <a:gd name="connsiteY15" fmla="*/ 48824 h 4113058"/>
              <a:gd name="connsiteX16" fmla="*/ 6334131 w 9767613"/>
              <a:gd name="connsiteY16" fmla="*/ 0 h 4113058"/>
              <a:gd name="connsiteX0" fmla="*/ 6334131 w 9964267"/>
              <a:gd name="connsiteY0" fmla="*/ 67987 h 4181045"/>
              <a:gd name="connsiteX1" fmla="*/ 9719033 w 9964267"/>
              <a:gd name="connsiteY1" fmla="*/ 131072 h 4181045"/>
              <a:gd name="connsiteX2" fmla="*/ 9675361 w 9964267"/>
              <a:gd name="connsiteY2" fmla="*/ 1640587 h 4181045"/>
              <a:gd name="connsiteX3" fmla="*/ 9667887 w 9964267"/>
              <a:gd name="connsiteY3" fmla="*/ 3623537 h 4181045"/>
              <a:gd name="connsiteX4" fmla="*/ 9156509 w 9964267"/>
              <a:gd name="connsiteY4" fmla="*/ 3666562 h 4181045"/>
              <a:gd name="connsiteX5" fmla="*/ 8374371 w 9964267"/>
              <a:gd name="connsiteY5" fmla="*/ 3685404 h 4181045"/>
              <a:gd name="connsiteX6" fmla="*/ 8010603 w 9964267"/>
              <a:gd name="connsiteY6" fmla="*/ 3686786 h 4181045"/>
              <a:gd name="connsiteX7" fmla="*/ 7609628 w 9964267"/>
              <a:gd name="connsiteY7" fmla="*/ 3918796 h 4181045"/>
              <a:gd name="connsiteX8" fmla="*/ 6711904 w 9964267"/>
              <a:gd name="connsiteY8" fmla="*/ 4180768 h 4181045"/>
              <a:gd name="connsiteX9" fmla="*/ 6749875 w 9964267"/>
              <a:gd name="connsiteY9" fmla="*/ 3696446 h 4181045"/>
              <a:gd name="connsiteX10" fmla="*/ 6720705 w 9964267"/>
              <a:gd name="connsiteY10" fmla="*/ 3678546 h 4181045"/>
              <a:gd name="connsiteX11" fmla="*/ 6712805 w 9964267"/>
              <a:gd name="connsiteY11" fmla="*/ 3678538 h 4181045"/>
              <a:gd name="connsiteX12" fmla="*/ 6454608 w 9964267"/>
              <a:gd name="connsiteY12" fmla="*/ 3678346 h 4181045"/>
              <a:gd name="connsiteX13" fmla="*/ 258946 w 9964267"/>
              <a:gd name="connsiteY13" fmla="*/ 3651764 h 4181045"/>
              <a:gd name="connsiteX14" fmla="*/ 45709 w 9964267"/>
              <a:gd name="connsiteY14" fmla="*/ 2220474 h 4181045"/>
              <a:gd name="connsiteX15" fmla="*/ 0 w 9964267"/>
              <a:gd name="connsiteY15" fmla="*/ 116811 h 4181045"/>
              <a:gd name="connsiteX16" fmla="*/ 6334131 w 9964267"/>
              <a:gd name="connsiteY16" fmla="*/ 67987 h 4181045"/>
              <a:gd name="connsiteX0" fmla="*/ 6334131 w 9756430"/>
              <a:gd name="connsiteY0" fmla="*/ 91688 h 4204746"/>
              <a:gd name="connsiteX1" fmla="*/ 9719033 w 9756430"/>
              <a:gd name="connsiteY1" fmla="*/ 154773 h 4204746"/>
              <a:gd name="connsiteX2" fmla="*/ 9675361 w 9756430"/>
              <a:gd name="connsiteY2" fmla="*/ 1664288 h 4204746"/>
              <a:gd name="connsiteX3" fmla="*/ 9667887 w 9756430"/>
              <a:gd name="connsiteY3" fmla="*/ 3647238 h 4204746"/>
              <a:gd name="connsiteX4" fmla="*/ 9156509 w 9756430"/>
              <a:gd name="connsiteY4" fmla="*/ 3690263 h 4204746"/>
              <a:gd name="connsiteX5" fmla="*/ 8374371 w 9756430"/>
              <a:gd name="connsiteY5" fmla="*/ 3709105 h 4204746"/>
              <a:gd name="connsiteX6" fmla="*/ 8010603 w 9756430"/>
              <a:gd name="connsiteY6" fmla="*/ 3710487 h 4204746"/>
              <a:gd name="connsiteX7" fmla="*/ 7609628 w 9756430"/>
              <a:gd name="connsiteY7" fmla="*/ 3942497 h 4204746"/>
              <a:gd name="connsiteX8" fmla="*/ 6711904 w 9756430"/>
              <a:gd name="connsiteY8" fmla="*/ 4204469 h 4204746"/>
              <a:gd name="connsiteX9" fmla="*/ 6749875 w 9756430"/>
              <a:gd name="connsiteY9" fmla="*/ 3720147 h 4204746"/>
              <a:gd name="connsiteX10" fmla="*/ 6720705 w 9756430"/>
              <a:gd name="connsiteY10" fmla="*/ 3702247 h 4204746"/>
              <a:gd name="connsiteX11" fmla="*/ 6712805 w 9756430"/>
              <a:gd name="connsiteY11" fmla="*/ 3702239 h 4204746"/>
              <a:gd name="connsiteX12" fmla="*/ 6454608 w 9756430"/>
              <a:gd name="connsiteY12" fmla="*/ 3702047 h 4204746"/>
              <a:gd name="connsiteX13" fmla="*/ 258946 w 9756430"/>
              <a:gd name="connsiteY13" fmla="*/ 3675465 h 4204746"/>
              <a:gd name="connsiteX14" fmla="*/ 45709 w 9756430"/>
              <a:gd name="connsiteY14" fmla="*/ 2244175 h 4204746"/>
              <a:gd name="connsiteX15" fmla="*/ 0 w 9756430"/>
              <a:gd name="connsiteY15" fmla="*/ 140512 h 4204746"/>
              <a:gd name="connsiteX16" fmla="*/ 6334131 w 9756430"/>
              <a:gd name="connsiteY16" fmla="*/ 91688 h 4204746"/>
              <a:gd name="connsiteX0" fmla="*/ 6334131 w 9756430"/>
              <a:gd name="connsiteY0" fmla="*/ 109641 h 4222699"/>
              <a:gd name="connsiteX1" fmla="*/ 9035612 w 9756430"/>
              <a:gd name="connsiteY1" fmla="*/ 26396 h 4222699"/>
              <a:gd name="connsiteX2" fmla="*/ 9719033 w 9756430"/>
              <a:gd name="connsiteY2" fmla="*/ 172726 h 4222699"/>
              <a:gd name="connsiteX3" fmla="*/ 9675361 w 9756430"/>
              <a:gd name="connsiteY3" fmla="*/ 1682241 h 4222699"/>
              <a:gd name="connsiteX4" fmla="*/ 9667887 w 9756430"/>
              <a:gd name="connsiteY4" fmla="*/ 3665191 h 4222699"/>
              <a:gd name="connsiteX5" fmla="*/ 9156509 w 9756430"/>
              <a:gd name="connsiteY5" fmla="*/ 3708216 h 4222699"/>
              <a:gd name="connsiteX6" fmla="*/ 8374371 w 9756430"/>
              <a:gd name="connsiteY6" fmla="*/ 3727058 h 4222699"/>
              <a:gd name="connsiteX7" fmla="*/ 8010603 w 9756430"/>
              <a:gd name="connsiteY7" fmla="*/ 3728440 h 4222699"/>
              <a:gd name="connsiteX8" fmla="*/ 7609628 w 9756430"/>
              <a:gd name="connsiteY8" fmla="*/ 3960450 h 4222699"/>
              <a:gd name="connsiteX9" fmla="*/ 6711904 w 9756430"/>
              <a:gd name="connsiteY9" fmla="*/ 4222422 h 4222699"/>
              <a:gd name="connsiteX10" fmla="*/ 6749875 w 9756430"/>
              <a:gd name="connsiteY10" fmla="*/ 3738100 h 4222699"/>
              <a:gd name="connsiteX11" fmla="*/ 6720705 w 9756430"/>
              <a:gd name="connsiteY11" fmla="*/ 3720200 h 4222699"/>
              <a:gd name="connsiteX12" fmla="*/ 6712805 w 9756430"/>
              <a:gd name="connsiteY12" fmla="*/ 3720192 h 4222699"/>
              <a:gd name="connsiteX13" fmla="*/ 6454608 w 9756430"/>
              <a:gd name="connsiteY13" fmla="*/ 3720000 h 4222699"/>
              <a:gd name="connsiteX14" fmla="*/ 258946 w 9756430"/>
              <a:gd name="connsiteY14" fmla="*/ 3693418 h 4222699"/>
              <a:gd name="connsiteX15" fmla="*/ 45709 w 9756430"/>
              <a:gd name="connsiteY15" fmla="*/ 2262128 h 4222699"/>
              <a:gd name="connsiteX16" fmla="*/ 0 w 9756430"/>
              <a:gd name="connsiteY16" fmla="*/ 158465 h 4222699"/>
              <a:gd name="connsiteX17" fmla="*/ 6334131 w 9756430"/>
              <a:gd name="connsiteY17" fmla="*/ 109641 h 4222699"/>
              <a:gd name="connsiteX0" fmla="*/ 6334131 w 9774771"/>
              <a:gd name="connsiteY0" fmla="*/ 104082 h 4217140"/>
              <a:gd name="connsiteX1" fmla="*/ 8894098 w 9774771"/>
              <a:gd name="connsiteY1" fmla="*/ 30787 h 4217140"/>
              <a:gd name="connsiteX2" fmla="*/ 9719033 w 9774771"/>
              <a:gd name="connsiteY2" fmla="*/ 167167 h 4217140"/>
              <a:gd name="connsiteX3" fmla="*/ 9675361 w 9774771"/>
              <a:gd name="connsiteY3" fmla="*/ 1676682 h 4217140"/>
              <a:gd name="connsiteX4" fmla="*/ 9667887 w 9774771"/>
              <a:gd name="connsiteY4" fmla="*/ 3659632 h 4217140"/>
              <a:gd name="connsiteX5" fmla="*/ 9156509 w 9774771"/>
              <a:gd name="connsiteY5" fmla="*/ 3702657 h 4217140"/>
              <a:gd name="connsiteX6" fmla="*/ 8374371 w 9774771"/>
              <a:gd name="connsiteY6" fmla="*/ 3721499 h 4217140"/>
              <a:gd name="connsiteX7" fmla="*/ 8010603 w 9774771"/>
              <a:gd name="connsiteY7" fmla="*/ 3722881 h 4217140"/>
              <a:gd name="connsiteX8" fmla="*/ 7609628 w 9774771"/>
              <a:gd name="connsiteY8" fmla="*/ 3954891 h 4217140"/>
              <a:gd name="connsiteX9" fmla="*/ 6711904 w 9774771"/>
              <a:gd name="connsiteY9" fmla="*/ 4216863 h 4217140"/>
              <a:gd name="connsiteX10" fmla="*/ 6749875 w 9774771"/>
              <a:gd name="connsiteY10" fmla="*/ 3732541 h 4217140"/>
              <a:gd name="connsiteX11" fmla="*/ 6720705 w 9774771"/>
              <a:gd name="connsiteY11" fmla="*/ 3714641 h 4217140"/>
              <a:gd name="connsiteX12" fmla="*/ 6712805 w 9774771"/>
              <a:gd name="connsiteY12" fmla="*/ 3714633 h 4217140"/>
              <a:gd name="connsiteX13" fmla="*/ 6454608 w 9774771"/>
              <a:gd name="connsiteY13" fmla="*/ 3714441 h 4217140"/>
              <a:gd name="connsiteX14" fmla="*/ 258946 w 9774771"/>
              <a:gd name="connsiteY14" fmla="*/ 3687859 h 4217140"/>
              <a:gd name="connsiteX15" fmla="*/ 45709 w 9774771"/>
              <a:gd name="connsiteY15" fmla="*/ 2256569 h 4217140"/>
              <a:gd name="connsiteX16" fmla="*/ 0 w 9774771"/>
              <a:gd name="connsiteY16" fmla="*/ 152906 h 4217140"/>
              <a:gd name="connsiteX17" fmla="*/ 6334131 w 9774771"/>
              <a:gd name="connsiteY17" fmla="*/ 104082 h 4217140"/>
              <a:gd name="connsiteX0" fmla="*/ 6334131 w 9774771"/>
              <a:gd name="connsiteY0" fmla="*/ 100473 h 4213531"/>
              <a:gd name="connsiteX1" fmla="*/ 8894098 w 9774771"/>
              <a:gd name="connsiteY1" fmla="*/ 27178 h 4213531"/>
              <a:gd name="connsiteX2" fmla="*/ 9719033 w 9774771"/>
              <a:gd name="connsiteY2" fmla="*/ 163558 h 4213531"/>
              <a:gd name="connsiteX3" fmla="*/ 9675361 w 9774771"/>
              <a:gd name="connsiteY3" fmla="*/ 1673073 h 4213531"/>
              <a:gd name="connsiteX4" fmla="*/ 9667887 w 9774771"/>
              <a:gd name="connsiteY4" fmla="*/ 3656023 h 4213531"/>
              <a:gd name="connsiteX5" fmla="*/ 9156509 w 9774771"/>
              <a:gd name="connsiteY5" fmla="*/ 3699048 h 4213531"/>
              <a:gd name="connsiteX6" fmla="*/ 8374371 w 9774771"/>
              <a:gd name="connsiteY6" fmla="*/ 3717890 h 4213531"/>
              <a:gd name="connsiteX7" fmla="*/ 8010603 w 9774771"/>
              <a:gd name="connsiteY7" fmla="*/ 3719272 h 4213531"/>
              <a:gd name="connsiteX8" fmla="*/ 7609628 w 9774771"/>
              <a:gd name="connsiteY8" fmla="*/ 3951282 h 4213531"/>
              <a:gd name="connsiteX9" fmla="*/ 6711904 w 9774771"/>
              <a:gd name="connsiteY9" fmla="*/ 4213254 h 4213531"/>
              <a:gd name="connsiteX10" fmla="*/ 6749875 w 9774771"/>
              <a:gd name="connsiteY10" fmla="*/ 3728932 h 4213531"/>
              <a:gd name="connsiteX11" fmla="*/ 6720705 w 9774771"/>
              <a:gd name="connsiteY11" fmla="*/ 3711032 h 4213531"/>
              <a:gd name="connsiteX12" fmla="*/ 6712805 w 9774771"/>
              <a:gd name="connsiteY12" fmla="*/ 3711024 h 4213531"/>
              <a:gd name="connsiteX13" fmla="*/ 6454608 w 9774771"/>
              <a:gd name="connsiteY13" fmla="*/ 3710832 h 4213531"/>
              <a:gd name="connsiteX14" fmla="*/ 258946 w 9774771"/>
              <a:gd name="connsiteY14" fmla="*/ 3684250 h 4213531"/>
              <a:gd name="connsiteX15" fmla="*/ 45709 w 9774771"/>
              <a:gd name="connsiteY15" fmla="*/ 2252960 h 4213531"/>
              <a:gd name="connsiteX16" fmla="*/ 0 w 9774771"/>
              <a:gd name="connsiteY16" fmla="*/ 149297 h 4213531"/>
              <a:gd name="connsiteX17" fmla="*/ 6334131 w 9774771"/>
              <a:gd name="connsiteY17" fmla="*/ 100473 h 4213531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685048 h 4187547"/>
              <a:gd name="connsiteX12" fmla="*/ 6712805 w 9761374"/>
              <a:gd name="connsiteY12" fmla="*/ 3685040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712805 w 9761374"/>
              <a:gd name="connsiteY12" fmla="*/ 3685040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952291 w 9761374"/>
              <a:gd name="connsiteY12" fmla="*/ 3515897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454608 w 9761374"/>
              <a:gd name="connsiteY12" fmla="*/ 3684848 h 4187547"/>
              <a:gd name="connsiteX13" fmla="*/ 258946 w 9761374"/>
              <a:gd name="connsiteY13" fmla="*/ 3658266 h 4187547"/>
              <a:gd name="connsiteX14" fmla="*/ 45709 w 9761374"/>
              <a:gd name="connsiteY14" fmla="*/ 2226976 h 4187547"/>
              <a:gd name="connsiteX15" fmla="*/ 0 w 9761374"/>
              <a:gd name="connsiteY15" fmla="*/ 123313 h 4187547"/>
              <a:gd name="connsiteX16" fmla="*/ 6334131 w 9761374"/>
              <a:gd name="connsiteY16" fmla="*/ 74489 h 4187547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720705 w 9761374"/>
              <a:gd name="connsiteY11" fmla="*/ 3436308 h 4191494"/>
              <a:gd name="connsiteX12" fmla="*/ 6454608 w 9761374"/>
              <a:gd name="connsiteY12" fmla="*/ 3684848 h 4191494"/>
              <a:gd name="connsiteX13" fmla="*/ 258946 w 9761374"/>
              <a:gd name="connsiteY13" fmla="*/ 3658266 h 4191494"/>
              <a:gd name="connsiteX14" fmla="*/ 45709 w 9761374"/>
              <a:gd name="connsiteY14" fmla="*/ 2226976 h 4191494"/>
              <a:gd name="connsiteX15" fmla="*/ 0 w 9761374"/>
              <a:gd name="connsiteY15" fmla="*/ 123313 h 4191494"/>
              <a:gd name="connsiteX16" fmla="*/ 6334131 w 9761374"/>
              <a:gd name="connsiteY16" fmla="*/ 74489 h 419149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677162 w 9761374"/>
              <a:gd name="connsiteY11" fmla="*/ 3476107 h 4191494"/>
              <a:gd name="connsiteX12" fmla="*/ 6454608 w 9761374"/>
              <a:gd name="connsiteY12" fmla="*/ 3684848 h 4191494"/>
              <a:gd name="connsiteX13" fmla="*/ 258946 w 9761374"/>
              <a:gd name="connsiteY13" fmla="*/ 3658266 h 4191494"/>
              <a:gd name="connsiteX14" fmla="*/ 45709 w 9761374"/>
              <a:gd name="connsiteY14" fmla="*/ 2226976 h 4191494"/>
              <a:gd name="connsiteX15" fmla="*/ 0 w 9761374"/>
              <a:gd name="connsiteY15" fmla="*/ 123313 h 4191494"/>
              <a:gd name="connsiteX16" fmla="*/ 6334131 w 9761374"/>
              <a:gd name="connsiteY16" fmla="*/ 74489 h 419149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454608 w 9761374"/>
              <a:gd name="connsiteY11" fmla="*/ 3684848 h 4191494"/>
              <a:gd name="connsiteX12" fmla="*/ 258946 w 9761374"/>
              <a:gd name="connsiteY12" fmla="*/ 3658266 h 4191494"/>
              <a:gd name="connsiteX13" fmla="*/ 45709 w 9761374"/>
              <a:gd name="connsiteY13" fmla="*/ 2226976 h 4191494"/>
              <a:gd name="connsiteX14" fmla="*/ 0 w 9761374"/>
              <a:gd name="connsiteY14" fmla="*/ 123313 h 4191494"/>
              <a:gd name="connsiteX15" fmla="*/ 6334131 w 9761374"/>
              <a:gd name="connsiteY15" fmla="*/ 74489 h 4191494"/>
              <a:gd name="connsiteX0" fmla="*/ 6334131 w 9761374"/>
              <a:gd name="connsiteY0" fmla="*/ 74489 h 4193164"/>
              <a:gd name="connsiteX1" fmla="*/ 8894098 w 9761374"/>
              <a:gd name="connsiteY1" fmla="*/ 1194 h 4193164"/>
              <a:gd name="connsiteX2" fmla="*/ 9719033 w 9761374"/>
              <a:gd name="connsiteY2" fmla="*/ 137574 h 4193164"/>
              <a:gd name="connsiteX3" fmla="*/ 9675361 w 9761374"/>
              <a:gd name="connsiteY3" fmla="*/ 1647089 h 4193164"/>
              <a:gd name="connsiteX4" fmla="*/ 9667887 w 9761374"/>
              <a:gd name="connsiteY4" fmla="*/ 3630039 h 4193164"/>
              <a:gd name="connsiteX5" fmla="*/ 9156509 w 9761374"/>
              <a:gd name="connsiteY5" fmla="*/ 3673064 h 4193164"/>
              <a:gd name="connsiteX6" fmla="*/ 8374371 w 9761374"/>
              <a:gd name="connsiteY6" fmla="*/ 3691906 h 4193164"/>
              <a:gd name="connsiteX7" fmla="*/ 8010603 w 9761374"/>
              <a:gd name="connsiteY7" fmla="*/ 3693288 h 4193164"/>
              <a:gd name="connsiteX8" fmla="*/ 7609628 w 9761374"/>
              <a:gd name="connsiteY8" fmla="*/ 3925298 h 4193164"/>
              <a:gd name="connsiteX9" fmla="*/ 6711904 w 9761374"/>
              <a:gd name="connsiteY9" fmla="*/ 4187270 h 4193164"/>
              <a:gd name="connsiteX10" fmla="*/ 6880503 w 9761374"/>
              <a:gd name="connsiteY10" fmla="*/ 3702948 h 4193164"/>
              <a:gd name="connsiteX11" fmla="*/ 6454608 w 9761374"/>
              <a:gd name="connsiteY11" fmla="*/ 3684848 h 4193164"/>
              <a:gd name="connsiteX12" fmla="*/ 258946 w 9761374"/>
              <a:gd name="connsiteY12" fmla="*/ 3658266 h 4193164"/>
              <a:gd name="connsiteX13" fmla="*/ 45709 w 9761374"/>
              <a:gd name="connsiteY13" fmla="*/ 2226976 h 4193164"/>
              <a:gd name="connsiteX14" fmla="*/ 0 w 9761374"/>
              <a:gd name="connsiteY14" fmla="*/ 123313 h 4193164"/>
              <a:gd name="connsiteX15" fmla="*/ 6334131 w 9761374"/>
              <a:gd name="connsiteY15" fmla="*/ 74489 h 419316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454608 w 9761374"/>
              <a:gd name="connsiteY11" fmla="*/ 3684848 h 4191494"/>
              <a:gd name="connsiteX12" fmla="*/ 258946 w 9761374"/>
              <a:gd name="connsiteY12" fmla="*/ 3658266 h 4191494"/>
              <a:gd name="connsiteX13" fmla="*/ 45709 w 9761374"/>
              <a:gd name="connsiteY13" fmla="*/ 2226976 h 4191494"/>
              <a:gd name="connsiteX14" fmla="*/ 0 w 9761374"/>
              <a:gd name="connsiteY14" fmla="*/ 123313 h 4191494"/>
              <a:gd name="connsiteX15" fmla="*/ 6334131 w 9761374"/>
              <a:gd name="connsiteY15" fmla="*/ 74489 h 4191494"/>
              <a:gd name="connsiteX0" fmla="*/ 6334131 w 9761374"/>
              <a:gd name="connsiteY0" fmla="*/ 74489 h 4192513"/>
              <a:gd name="connsiteX1" fmla="*/ 8894098 w 9761374"/>
              <a:gd name="connsiteY1" fmla="*/ 1194 h 4192513"/>
              <a:gd name="connsiteX2" fmla="*/ 9719033 w 9761374"/>
              <a:gd name="connsiteY2" fmla="*/ 137574 h 4192513"/>
              <a:gd name="connsiteX3" fmla="*/ 9675361 w 9761374"/>
              <a:gd name="connsiteY3" fmla="*/ 1647089 h 4192513"/>
              <a:gd name="connsiteX4" fmla="*/ 9667887 w 9761374"/>
              <a:gd name="connsiteY4" fmla="*/ 3630039 h 4192513"/>
              <a:gd name="connsiteX5" fmla="*/ 9156509 w 9761374"/>
              <a:gd name="connsiteY5" fmla="*/ 3673064 h 4192513"/>
              <a:gd name="connsiteX6" fmla="*/ 8374371 w 9761374"/>
              <a:gd name="connsiteY6" fmla="*/ 3691906 h 4192513"/>
              <a:gd name="connsiteX7" fmla="*/ 8010603 w 9761374"/>
              <a:gd name="connsiteY7" fmla="*/ 3693288 h 4192513"/>
              <a:gd name="connsiteX8" fmla="*/ 7609628 w 9761374"/>
              <a:gd name="connsiteY8" fmla="*/ 3925298 h 4192513"/>
              <a:gd name="connsiteX9" fmla="*/ 6711904 w 9761374"/>
              <a:gd name="connsiteY9" fmla="*/ 4187270 h 4192513"/>
              <a:gd name="connsiteX10" fmla="*/ 6880503 w 9761374"/>
              <a:gd name="connsiteY10" fmla="*/ 3702948 h 4192513"/>
              <a:gd name="connsiteX11" fmla="*/ 6454608 w 9761374"/>
              <a:gd name="connsiteY11" fmla="*/ 3684848 h 4192513"/>
              <a:gd name="connsiteX12" fmla="*/ 258946 w 9761374"/>
              <a:gd name="connsiteY12" fmla="*/ 3658266 h 4192513"/>
              <a:gd name="connsiteX13" fmla="*/ 45709 w 9761374"/>
              <a:gd name="connsiteY13" fmla="*/ 2226976 h 4192513"/>
              <a:gd name="connsiteX14" fmla="*/ 0 w 9761374"/>
              <a:gd name="connsiteY14" fmla="*/ 123313 h 4192513"/>
              <a:gd name="connsiteX15" fmla="*/ 6334131 w 9761374"/>
              <a:gd name="connsiteY15" fmla="*/ 74489 h 419251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58946 w 9761374"/>
              <a:gd name="connsiteY12" fmla="*/ 3658266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247779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247779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229331"/>
              <a:gd name="connsiteX1" fmla="*/ 8894098 w 9761374"/>
              <a:gd name="connsiteY1" fmla="*/ 1194 h 4229331"/>
              <a:gd name="connsiteX2" fmla="*/ 9719033 w 9761374"/>
              <a:gd name="connsiteY2" fmla="*/ 137574 h 4229331"/>
              <a:gd name="connsiteX3" fmla="*/ 9675361 w 9761374"/>
              <a:gd name="connsiteY3" fmla="*/ 1647089 h 4229331"/>
              <a:gd name="connsiteX4" fmla="*/ 9667887 w 9761374"/>
              <a:gd name="connsiteY4" fmla="*/ 3630039 h 4229331"/>
              <a:gd name="connsiteX5" fmla="*/ 9156509 w 9761374"/>
              <a:gd name="connsiteY5" fmla="*/ 3673064 h 4229331"/>
              <a:gd name="connsiteX6" fmla="*/ 8374371 w 9761374"/>
              <a:gd name="connsiteY6" fmla="*/ 3691906 h 4229331"/>
              <a:gd name="connsiteX7" fmla="*/ 8010603 w 9761374"/>
              <a:gd name="connsiteY7" fmla="*/ 3693288 h 4229331"/>
              <a:gd name="connsiteX8" fmla="*/ 7609628 w 9761374"/>
              <a:gd name="connsiteY8" fmla="*/ 3925298 h 4229331"/>
              <a:gd name="connsiteX9" fmla="*/ 6891313 w 9761374"/>
              <a:gd name="connsiteY9" fmla="*/ 4174512 h 4229331"/>
              <a:gd name="connsiteX10" fmla="*/ 6711904 w 9761374"/>
              <a:gd name="connsiteY10" fmla="*/ 4187270 h 4229331"/>
              <a:gd name="connsiteX11" fmla="*/ 6880503 w 9761374"/>
              <a:gd name="connsiteY11" fmla="*/ 3702948 h 4229331"/>
              <a:gd name="connsiteX12" fmla="*/ 6247779 w 9761374"/>
              <a:gd name="connsiteY12" fmla="*/ 3684848 h 4229331"/>
              <a:gd name="connsiteX13" fmla="*/ 204518 w 9761374"/>
              <a:gd name="connsiteY13" fmla="*/ 3727912 h 4229331"/>
              <a:gd name="connsiteX14" fmla="*/ 45709 w 9761374"/>
              <a:gd name="connsiteY14" fmla="*/ 2226976 h 4229331"/>
              <a:gd name="connsiteX15" fmla="*/ 0 w 9761374"/>
              <a:gd name="connsiteY15" fmla="*/ 123313 h 4229331"/>
              <a:gd name="connsiteX16" fmla="*/ 6334131 w 9761374"/>
              <a:gd name="connsiteY16" fmla="*/ 74489 h 4229331"/>
              <a:gd name="connsiteX0" fmla="*/ 6334131 w 9761374"/>
              <a:gd name="connsiteY0" fmla="*/ 74489 h 4181411"/>
              <a:gd name="connsiteX1" fmla="*/ 8894098 w 9761374"/>
              <a:gd name="connsiteY1" fmla="*/ 1194 h 4181411"/>
              <a:gd name="connsiteX2" fmla="*/ 9719033 w 9761374"/>
              <a:gd name="connsiteY2" fmla="*/ 137574 h 4181411"/>
              <a:gd name="connsiteX3" fmla="*/ 9675361 w 9761374"/>
              <a:gd name="connsiteY3" fmla="*/ 1647089 h 4181411"/>
              <a:gd name="connsiteX4" fmla="*/ 9667887 w 9761374"/>
              <a:gd name="connsiteY4" fmla="*/ 3630039 h 4181411"/>
              <a:gd name="connsiteX5" fmla="*/ 9156509 w 9761374"/>
              <a:gd name="connsiteY5" fmla="*/ 3673064 h 4181411"/>
              <a:gd name="connsiteX6" fmla="*/ 8374371 w 9761374"/>
              <a:gd name="connsiteY6" fmla="*/ 3691906 h 4181411"/>
              <a:gd name="connsiteX7" fmla="*/ 8010603 w 9761374"/>
              <a:gd name="connsiteY7" fmla="*/ 3693288 h 4181411"/>
              <a:gd name="connsiteX8" fmla="*/ 7609628 w 9761374"/>
              <a:gd name="connsiteY8" fmla="*/ 3925298 h 4181411"/>
              <a:gd name="connsiteX9" fmla="*/ 6891313 w 9761374"/>
              <a:gd name="connsiteY9" fmla="*/ 4174512 h 4181411"/>
              <a:gd name="connsiteX10" fmla="*/ 6976141 w 9761374"/>
              <a:gd name="connsiteY10" fmla="*/ 3964822 h 4181411"/>
              <a:gd name="connsiteX11" fmla="*/ 6880503 w 9761374"/>
              <a:gd name="connsiteY11" fmla="*/ 3702948 h 4181411"/>
              <a:gd name="connsiteX12" fmla="*/ 6247779 w 9761374"/>
              <a:gd name="connsiteY12" fmla="*/ 3684848 h 4181411"/>
              <a:gd name="connsiteX13" fmla="*/ 204518 w 9761374"/>
              <a:gd name="connsiteY13" fmla="*/ 3727912 h 4181411"/>
              <a:gd name="connsiteX14" fmla="*/ 45709 w 9761374"/>
              <a:gd name="connsiteY14" fmla="*/ 2226976 h 4181411"/>
              <a:gd name="connsiteX15" fmla="*/ 0 w 9761374"/>
              <a:gd name="connsiteY15" fmla="*/ 123313 h 4181411"/>
              <a:gd name="connsiteX16" fmla="*/ 6334131 w 9761374"/>
              <a:gd name="connsiteY16" fmla="*/ 74489 h 4181411"/>
              <a:gd name="connsiteX0" fmla="*/ 6334131 w 9761374"/>
              <a:gd name="connsiteY0" fmla="*/ 74489 h 4175591"/>
              <a:gd name="connsiteX1" fmla="*/ 8894098 w 9761374"/>
              <a:gd name="connsiteY1" fmla="*/ 1194 h 4175591"/>
              <a:gd name="connsiteX2" fmla="*/ 9719033 w 9761374"/>
              <a:gd name="connsiteY2" fmla="*/ 137574 h 4175591"/>
              <a:gd name="connsiteX3" fmla="*/ 9675361 w 9761374"/>
              <a:gd name="connsiteY3" fmla="*/ 1647089 h 4175591"/>
              <a:gd name="connsiteX4" fmla="*/ 9667887 w 9761374"/>
              <a:gd name="connsiteY4" fmla="*/ 3630039 h 4175591"/>
              <a:gd name="connsiteX5" fmla="*/ 9156509 w 9761374"/>
              <a:gd name="connsiteY5" fmla="*/ 3673064 h 4175591"/>
              <a:gd name="connsiteX6" fmla="*/ 8374371 w 9761374"/>
              <a:gd name="connsiteY6" fmla="*/ 3691906 h 4175591"/>
              <a:gd name="connsiteX7" fmla="*/ 8010603 w 9761374"/>
              <a:gd name="connsiteY7" fmla="*/ 3693288 h 4175591"/>
              <a:gd name="connsiteX8" fmla="*/ 7609628 w 9761374"/>
              <a:gd name="connsiteY8" fmla="*/ 3925298 h 4175591"/>
              <a:gd name="connsiteX9" fmla="*/ 6891313 w 9761374"/>
              <a:gd name="connsiteY9" fmla="*/ 4174512 h 4175591"/>
              <a:gd name="connsiteX10" fmla="*/ 6976141 w 9761374"/>
              <a:gd name="connsiteY10" fmla="*/ 3964822 h 4175591"/>
              <a:gd name="connsiteX11" fmla="*/ 6880503 w 9761374"/>
              <a:gd name="connsiteY11" fmla="*/ 3702948 h 4175591"/>
              <a:gd name="connsiteX12" fmla="*/ 6247779 w 9761374"/>
              <a:gd name="connsiteY12" fmla="*/ 3684848 h 4175591"/>
              <a:gd name="connsiteX13" fmla="*/ 204518 w 9761374"/>
              <a:gd name="connsiteY13" fmla="*/ 3727912 h 4175591"/>
              <a:gd name="connsiteX14" fmla="*/ 45709 w 9761374"/>
              <a:gd name="connsiteY14" fmla="*/ 2226976 h 4175591"/>
              <a:gd name="connsiteX15" fmla="*/ 0 w 9761374"/>
              <a:gd name="connsiteY15" fmla="*/ 123313 h 4175591"/>
              <a:gd name="connsiteX16" fmla="*/ 6334131 w 9761374"/>
              <a:gd name="connsiteY16" fmla="*/ 74489 h 4175591"/>
              <a:gd name="connsiteX0" fmla="*/ 6334131 w 9761374"/>
              <a:gd name="connsiteY0" fmla="*/ 74489 h 4174984"/>
              <a:gd name="connsiteX1" fmla="*/ 8894098 w 9761374"/>
              <a:gd name="connsiteY1" fmla="*/ 1194 h 4174984"/>
              <a:gd name="connsiteX2" fmla="*/ 9719033 w 9761374"/>
              <a:gd name="connsiteY2" fmla="*/ 137574 h 4174984"/>
              <a:gd name="connsiteX3" fmla="*/ 9675361 w 9761374"/>
              <a:gd name="connsiteY3" fmla="*/ 1647089 h 4174984"/>
              <a:gd name="connsiteX4" fmla="*/ 9667887 w 9761374"/>
              <a:gd name="connsiteY4" fmla="*/ 3630039 h 4174984"/>
              <a:gd name="connsiteX5" fmla="*/ 9156509 w 9761374"/>
              <a:gd name="connsiteY5" fmla="*/ 3673064 h 4174984"/>
              <a:gd name="connsiteX6" fmla="*/ 8374371 w 9761374"/>
              <a:gd name="connsiteY6" fmla="*/ 3691906 h 4174984"/>
              <a:gd name="connsiteX7" fmla="*/ 8010603 w 9761374"/>
              <a:gd name="connsiteY7" fmla="*/ 3693288 h 4174984"/>
              <a:gd name="connsiteX8" fmla="*/ 7609628 w 9761374"/>
              <a:gd name="connsiteY8" fmla="*/ 3925298 h 4174984"/>
              <a:gd name="connsiteX9" fmla="*/ 6891313 w 9761374"/>
              <a:gd name="connsiteY9" fmla="*/ 4174512 h 4174984"/>
              <a:gd name="connsiteX10" fmla="*/ 7104783 w 9761374"/>
              <a:gd name="connsiteY10" fmla="*/ 3761441 h 4174984"/>
              <a:gd name="connsiteX11" fmla="*/ 6880503 w 9761374"/>
              <a:gd name="connsiteY11" fmla="*/ 3702948 h 4174984"/>
              <a:gd name="connsiteX12" fmla="*/ 6247779 w 9761374"/>
              <a:gd name="connsiteY12" fmla="*/ 3684848 h 4174984"/>
              <a:gd name="connsiteX13" fmla="*/ 204518 w 9761374"/>
              <a:gd name="connsiteY13" fmla="*/ 3727912 h 4174984"/>
              <a:gd name="connsiteX14" fmla="*/ 45709 w 9761374"/>
              <a:gd name="connsiteY14" fmla="*/ 2226976 h 4174984"/>
              <a:gd name="connsiteX15" fmla="*/ 0 w 9761374"/>
              <a:gd name="connsiteY15" fmla="*/ 123313 h 4174984"/>
              <a:gd name="connsiteX16" fmla="*/ 6334131 w 9761374"/>
              <a:gd name="connsiteY16" fmla="*/ 74489 h 4174984"/>
              <a:gd name="connsiteX0" fmla="*/ 6334131 w 9761374"/>
              <a:gd name="connsiteY0" fmla="*/ 74489 h 4174885"/>
              <a:gd name="connsiteX1" fmla="*/ 8894098 w 9761374"/>
              <a:gd name="connsiteY1" fmla="*/ 1194 h 4174885"/>
              <a:gd name="connsiteX2" fmla="*/ 9719033 w 9761374"/>
              <a:gd name="connsiteY2" fmla="*/ 137574 h 4174885"/>
              <a:gd name="connsiteX3" fmla="*/ 9675361 w 9761374"/>
              <a:gd name="connsiteY3" fmla="*/ 1647089 h 4174885"/>
              <a:gd name="connsiteX4" fmla="*/ 9667887 w 9761374"/>
              <a:gd name="connsiteY4" fmla="*/ 3630039 h 4174885"/>
              <a:gd name="connsiteX5" fmla="*/ 9156509 w 9761374"/>
              <a:gd name="connsiteY5" fmla="*/ 3673064 h 4174885"/>
              <a:gd name="connsiteX6" fmla="*/ 8374371 w 9761374"/>
              <a:gd name="connsiteY6" fmla="*/ 3691906 h 4174885"/>
              <a:gd name="connsiteX7" fmla="*/ 8010603 w 9761374"/>
              <a:gd name="connsiteY7" fmla="*/ 3693288 h 4174885"/>
              <a:gd name="connsiteX8" fmla="*/ 7609628 w 9761374"/>
              <a:gd name="connsiteY8" fmla="*/ 3925298 h 4174885"/>
              <a:gd name="connsiteX9" fmla="*/ 6891313 w 9761374"/>
              <a:gd name="connsiteY9" fmla="*/ 4174512 h 4174885"/>
              <a:gd name="connsiteX10" fmla="*/ 7160412 w 9761374"/>
              <a:gd name="connsiteY10" fmla="*/ 3666106 h 4174885"/>
              <a:gd name="connsiteX11" fmla="*/ 6880503 w 9761374"/>
              <a:gd name="connsiteY11" fmla="*/ 3702948 h 4174885"/>
              <a:gd name="connsiteX12" fmla="*/ 6247779 w 9761374"/>
              <a:gd name="connsiteY12" fmla="*/ 3684848 h 4174885"/>
              <a:gd name="connsiteX13" fmla="*/ 204518 w 9761374"/>
              <a:gd name="connsiteY13" fmla="*/ 3727912 h 4174885"/>
              <a:gd name="connsiteX14" fmla="*/ 45709 w 9761374"/>
              <a:gd name="connsiteY14" fmla="*/ 2226976 h 4174885"/>
              <a:gd name="connsiteX15" fmla="*/ 0 w 9761374"/>
              <a:gd name="connsiteY15" fmla="*/ 123313 h 4174885"/>
              <a:gd name="connsiteX16" fmla="*/ 6334131 w 9761374"/>
              <a:gd name="connsiteY16" fmla="*/ 74489 h 4174885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814444 w 9761374"/>
              <a:gd name="connsiteY11" fmla="*/ 3690237 h 4174887"/>
              <a:gd name="connsiteX12" fmla="*/ 6247779 w 9761374"/>
              <a:gd name="connsiteY12" fmla="*/ 3684848 h 4174887"/>
              <a:gd name="connsiteX13" fmla="*/ 204518 w 9761374"/>
              <a:gd name="connsiteY13" fmla="*/ 3727912 h 4174887"/>
              <a:gd name="connsiteX14" fmla="*/ 45709 w 9761374"/>
              <a:gd name="connsiteY14" fmla="*/ 2226976 h 4174887"/>
              <a:gd name="connsiteX15" fmla="*/ 0 w 9761374"/>
              <a:gd name="connsiteY15" fmla="*/ 123313 h 4174887"/>
              <a:gd name="connsiteX16" fmla="*/ 6334131 w 9761374"/>
              <a:gd name="connsiteY16" fmla="*/ 74489 h 4174887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814444 w 9761374"/>
              <a:gd name="connsiteY11" fmla="*/ 3690237 h 4174887"/>
              <a:gd name="connsiteX12" fmla="*/ 6247779 w 9761374"/>
              <a:gd name="connsiteY12" fmla="*/ 3684848 h 4174887"/>
              <a:gd name="connsiteX13" fmla="*/ 204518 w 9761374"/>
              <a:gd name="connsiteY13" fmla="*/ 3727912 h 4174887"/>
              <a:gd name="connsiteX14" fmla="*/ 45709 w 9761374"/>
              <a:gd name="connsiteY14" fmla="*/ 2226976 h 4174887"/>
              <a:gd name="connsiteX15" fmla="*/ 0 w 9761374"/>
              <a:gd name="connsiteY15" fmla="*/ 123313 h 4174887"/>
              <a:gd name="connsiteX16" fmla="*/ 6334131 w 9761374"/>
              <a:gd name="connsiteY16" fmla="*/ 74489 h 4174887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90"/>
              <a:gd name="connsiteX1" fmla="*/ 8894098 w 9761374"/>
              <a:gd name="connsiteY1" fmla="*/ 1194 h 4174890"/>
              <a:gd name="connsiteX2" fmla="*/ 9719033 w 9761374"/>
              <a:gd name="connsiteY2" fmla="*/ 137574 h 4174890"/>
              <a:gd name="connsiteX3" fmla="*/ 9675361 w 9761374"/>
              <a:gd name="connsiteY3" fmla="*/ 1647089 h 4174890"/>
              <a:gd name="connsiteX4" fmla="*/ 9667887 w 9761374"/>
              <a:gd name="connsiteY4" fmla="*/ 3630039 h 4174890"/>
              <a:gd name="connsiteX5" fmla="*/ 9156509 w 9761374"/>
              <a:gd name="connsiteY5" fmla="*/ 3673064 h 4174890"/>
              <a:gd name="connsiteX6" fmla="*/ 8374371 w 9761374"/>
              <a:gd name="connsiteY6" fmla="*/ 3691906 h 4174890"/>
              <a:gd name="connsiteX7" fmla="*/ 8010603 w 9761374"/>
              <a:gd name="connsiteY7" fmla="*/ 3693288 h 4174890"/>
              <a:gd name="connsiteX8" fmla="*/ 7609628 w 9761374"/>
              <a:gd name="connsiteY8" fmla="*/ 3925298 h 4174890"/>
              <a:gd name="connsiteX9" fmla="*/ 6891313 w 9761374"/>
              <a:gd name="connsiteY9" fmla="*/ 4174512 h 4174890"/>
              <a:gd name="connsiteX10" fmla="*/ 7160412 w 9761374"/>
              <a:gd name="connsiteY10" fmla="*/ 3666106 h 4174890"/>
              <a:gd name="connsiteX11" fmla="*/ 6877027 w 9761374"/>
              <a:gd name="connsiteY11" fmla="*/ 3667992 h 4174890"/>
              <a:gd name="connsiteX12" fmla="*/ 6247779 w 9761374"/>
              <a:gd name="connsiteY12" fmla="*/ 3684848 h 4174890"/>
              <a:gd name="connsiteX13" fmla="*/ 204518 w 9761374"/>
              <a:gd name="connsiteY13" fmla="*/ 3727912 h 4174890"/>
              <a:gd name="connsiteX14" fmla="*/ 45709 w 9761374"/>
              <a:gd name="connsiteY14" fmla="*/ 2226976 h 4174890"/>
              <a:gd name="connsiteX15" fmla="*/ 0 w 9761374"/>
              <a:gd name="connsiteY15" fmla="*/ 123313 h 4174890"/>
              <a:gd name="connsiteX16" fmla="*/ 6334131 w 9761374"/>
              <a:gd name="connsiteY16" fmla="*/ 74489 h 4174890"/>
              <a:gd name="connsiteX0" fmla="*/ 6334131 w 9761374"/>
              <a:gd name="connsiteY0" fmla="*/ 74489 h 4174890"/>
              <a:gd name="connsiteX1" fmla="*/ 8894098 w 9761374"/>
              <a:gd name="connsiteY1" fmla="*/ 1194 h 4174890"/>
              <a:gd name="connsiteX2" fmla="*/ 9719033 w 9761374"/>
              <a:gd name="connsiteY2" fmla="*/ 137574 h 4174890"/>
              <a:gd name="connsiteX3" fmla="*/ 9675361 w 9761374"/>
              <a:gd name="connsiteY3" fmla="*/ 1647089 h 4174890"/>
              <a:gd name="connsiteX4" fmla="*/ 9667887 w 9761374"/>
              <a:gd name="connsiteY4" fmla="*/ 3630039 h 4174890"/>
              <a:gd name="connsiteX5" fmla="*/ 9156509 w 9761374"/>
              <a:gd name="connsiteY5" fmla="*/ 3673064 h 4174890"/>
              <a:gd name="connsiteX6" fmla="*/ 8374371 w 9761374"/>
              <a:gd name="connsiteY6" fmla="*/ 3691906 h 4174890"/>
              <a:gd name="connsiteX7" fmla="*/ 8010603 w 9761374"/>
              <a:gd name="connsiteY7" fmla="*/ 3693288 h 4174890"/>
              <a:gd name="connsiteX8" fmla="*/ 7609628 w 9761374"/>
              <a:gd name="connsiteY8" fmla="*/ 3925298 h 4174890"/>
              <a:gd name="connsiteX9" fmla="*/ 6891313 w 9761374"/>
              <a:gd name="connsiteY9" fmla="*/ 4174512 h 4174890"/>
              <a:gd name="connsiteX10" fmla="*/ 7160412 w 9761374"/>
              <a:gd name="connsiteY10" fmla="*/ 3666106 h 4174890"/>
              <a:gd name="connsiteX11" fmla="*/ 6877027 w 9761374"/>
              <a:gd name="connsiteY11" fmla="*/ 3667992 h 4174890"/>
              <a:gd name="connsiteX12" fmla="*/ 6247779 w 9761374"/>
              <a:gd name="connsiteY12" fmla="*/ 3684848 h 4174890"/>
              <a:gd name="connsiteX13" fmla="*/ 204518 w 9761374"/>
              <a:gd name="connsiteY13" fmla="*/ 3727912 h 4174890"/>
              <a:gd name="connsiteX14" fmla="*/ 45709 w 9761374"/>
              <a:gd name="connsiteY14" fmla="*/ 2226976 h 4174890"/>
              <a:gd name="connsiteX15" fmla="*/ 0 w 9761374"/>
              <a:gd name="connsiteY15" fmla="*/ 123313 h 4174890"/>
              <a:gd name="connsiteX16" fmla="*/ 6334131 w 9761374"/>
              <a:gd name="connsiteY16" fmla="*/ 74489 h 4174890"/>
              <a:gd name="connsiteX0" fmla="*/ 6334131 w 9761374"/>
              <a:gd name="connsiteY0" fmla="*/ 74489 h 4174888"/>
              <a:gd name="connsiteX1" fmla="*/ 8894098 w 9761374"/>
              <a:gd name="connsiteY1" fmla="*/ 1194 h 4174888"/>
              <a:gd name="connsiteX2" fmla="*/ 9719033 w 9761374"/>
              <a:gd name="connsiteY2" fmla="*/ 137574 h 4174888"/>
              <a:gd name="connsiteX3" fmla="*/ 9675361 w 9761374"/>
              <a:gd name="connsiteY3" fmla="*/ 1647089 h 4174888"/>
              <a:gd name="connsiteX4" fmla="*/ 9667887 w 9761374"/>
              <a:gd name="connsiteY4" fmla="*/ 3630039 h 4174888"/>
              <a:gd name="connsiteX5" fmla="*/ 9156509 w 9761374"/>
              <a:gd name="connsiteY5" fmla="*/ 3673064 h 4174888"/>
              <a:gd name="connsiteX6" fmla="*/ 8374371 w 9761374"/>
              <a:gd name="connsiteY6" fmla="*/ 3691906 h 4174888"/>
              <a:gd name="connsiteX7" fmla="*/ 8010603 w 9761374"/>
              <a:gd name="connsiteY7" fmla="*/ 3693288 h 4174888"/>
              <a:gd name="connsiteX8" fmla="*/ 7609628 w 9761374"/>
              <a:gd name="connsiteY8" fmla="*/ 3925298 h 4174888"/>
              <a:gd name="connsiteX9" fmla="*/ 6891313 w 9761374"/>
              <a:gd name="connsiteY9" fmla="*/ 4174512 h 4174888"/>
              <a:gd name="connsiteX10" fmla="*/ 7160412 w 9761374"/>
              <a:gd name="connsiteY10" fmla="*/ 3666106 h 4174888"/>
              <a:gd name="connsiteX11" fmla="*/ 6247779 w 9761374"/>
              <a:gd name="connsiteY11" fmla="*/ 3684848 h 4174888"/>
              <a:gd name="connsiteX12" fmla="*/ 204518 w 9761374"/>
              <a:gd name="connsiteY12" fmla="*/ 3727912 h 4174888"/>
              <a:gd name="connsiteX13" fmla="*/ 45709 w 9761374"/>
              <a:gd name="connsiteY13" fmla="*/ 2226976 h 4174888"/>
              <a:gd name="connsiteX14" fmla="*/ 0 w 9761374"/>
              <a:gd name="connsiteY14" fmla="*/ 123313 h 4174888"/>
              <a:gd name="connsiteX15" fmla="*/ 6334131 w 9761374"/>
              <a:gd name="connsiteY15" fmla="*/ 74489 h 4174888"/>
              <a:gd name="connsiteX0" fmla="*/ 6334131 w 9761374"/>
              <a:gd name="connsiteY0" fmla="*/ 74489 h 4174870"/>
              <a:gd name="connsiteX1" fmla="*/ 8894098 w 9761374"/>
              <a:gd name="connsiteY1" fmla="*/ 1194 h 4174870"/>
              <a:gd name="connsiteX2" fmla="*/ 9719033 w 9761374"/>
              <a:gd name="connsiteY2" fmla="*/ 137574 h 4174870"/>
              <a:gd name="connsiteX3" fmla="*/ 9675361 w 9761374"/>
              <a:gd name="connsiteY3" fmla="*/ 1647089 h 4174870"/>
              <a:gd name="connsiteX4" fmla="*/ 9667887 w 9761374"/>
              <a:gd name="connsiteY4" fmla="*/ 3630039 h 4174870"/>
              <a:gd name="connsiteX5" fmla="*/ 9156509 w 9761374"/>
              <a:gd name="connsiteY5" fmla="*/ 3673064 h 4174870"/>
              <a:gd name="connsiteX6" fmla="*/ 8374371 w 9761374"/>
              <a:gd name="connsiteY6" fmla="*/ 3691906 h 4174870"/>
              <a:gd name="connsiteX7" fmla="*/ 8010603 w 9761374"/>
              <a:gd name="connsiteY7" fmla="*/ 3693288 h 4174870"/>
              <a:gd name="connsiteX8" fmla="*/ 7609628 w 9761374"/>
              <a:gd name="connsiteY8" fmla="*/ 3925298 h 4174870"/>
              <a:gd name="connsiteX9" fmla="*/ 6891313 w 9761374"/>
              <a:gd name="connsiteY9" fmla="*/ 4174512 h 4174870"/>
              <a:gd name="connsiteX10" fmla="*/ 7160412 w 9761374"/>
              <a:gd name="connsiteY10" fmla="*/ 3666106 h 4174870"/>
              <a:gd name="connsiteX11" fmla="*/ 6247779 w 9761374"/>
              <a:gd name="connsiteY11" fmla="*/ 3684848 h 4174870"/>
              <a:gd name="connsiteX12" fmla="*/ 204518 w 9761374"/>
              <a:gd name="connsiteY12" fmla="*/ 3727912 h 4174870"/>
              <a:gd name="connsiteX13" fmla="*/ 45709 w 9761374"/>
              <a:gd name="connsiteY13" fmla="*/ 2226976 h 4174870"/>
              <a:gd name="connsiteX14" fmla="*/ 0 w 9761374"/>
              <a:gd name="connsiteY14" fmla="*/ 123313 h 4174870"/>
              <a:gd name="connsiteX15" fmla="*/ 6334131 w 9761374"/>
              <a:gd name="connsiteY15" fmla="*/ 74489 h 4174870"/>
              <a:gd name="connsiteX0" fmla="*/ 6334131 w 9761374"/>
              <a:gd name="connsiteY0" fmla="*/ 74489 h 4174863"/>
              <a:gd name="connsiteX1" fmla="*/ 8894098 w 9761374"/>
              <a:gd name="connsiteY1" fmla="*/ 1194 h 4174863"/>
              <a:gd name="connsiteX2" fmla="*/ 9719033 w 9761374"/>
              <a:gd name="connsiteY2" fmla="*/ 137574 h 4174863"/>
              <a:gd name="connsiteX3" fmla="*/ 9675361 w 9761374"/>
              <a:gd name="connsiteY3" fmla="*/ 1647089 h 4174863"/>
              <a:gd name="connsiteX4" fmla="*/ 9667887 w 9761374"/>
              <a:gd name="connsiteY4" fmla="*/ 3630039 h 4174863"/>
              <a:gd name="connsiteX5" fmla="*/ 9156509 w 9761374"/>
              <a:gd name="connsiteY5" fmla="*/ 3673064 h 4174863"/>
              <a:gd name="connsiteX6" fmla="*/ 8374371 w 9761374"/>
              <a:gd name="connsiteY6" fmla="*/ 3691906 h 4174863"/>
              <a:gd name="connsiteX7" fmla="*/ 8010603 w 9761374"/>
              <a:gd name="connsiteY7" fmla="*/ 3693288 h 4174863"/>
              <a:gd name="connsiteX8" fmla="*/ 7609628 w 9761374"/>
              <a:gd name="connsiteY8" fmla="*/ 3925298 h 4174863"/>
              <a:gd name="connsiteX9" fmla="*/ 6891313 w 9761374"/>
              <a:gd name="connsiteY9" fmla="*/ 4174512 h 4174863"/>
              <a:gd name="connsiteX10" fmla="*/ 7160412 w 9761374"/>
              <a:gd name="connsiteY10" fmla="*/ 3666106 h 4174863"/>
              <a:gd name="connsiteX11" fmla="*/ 6247779 w 9761374"/>
              <a:gd name="connsiteY11" fmla="*/ 3684848 h 4174863"/>
              <a:gd name="connsiteX12" fmla="*/ 204518 w 9761374"/>
              <a:gd name="connsiteY12" fmla="*/ 3727912 h 4174863"/>
              <a:gd name="connsiteX13" fmla="*/ 45709 w 9761374"/>
              <a:gd name="connsiteY13" fmla="*/ 2226976 h 4174863"/>
              <a:gd name="connsiteX14" fmla="*/ 0 w 9761374"/>
              <a:gd name="connsiteY14" fmla="*/ 123313 h 4174863"/>
              <a:gd name="connsiteX15" fmla="*/ 6334131 w 9761374"/>
              <a:gd name="connsiteY15" fmla="*/ 74489 h 4174863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219964 w 9761374"/>
              <a:gd name="connsiteY11" fmla="*/ 3688026 h 4174887"/>
              <a:gd name="connsiteX12" fmla="*/ 204518 w 9761374"/>
              <a:gd name="connsiteY12" fmla="*/ 3727912 h 4174887"/>
              <a:gd name="connsiteX13" fmla="*/ 45709 w 9761374"/>
              <a:gd name="connsiteY13" fmla="*/ 2226976 h 4174887"/>
              <a:gd name="connsiteX14" fmla="*/ 0 w 9761374"/>
              <a:gd name="connsiteY14" fmla="*/ 123313 h 4174887"/>
              <a:gd name="connsiteX15" fmla="*/ 6334131 w 9761374"/>
              <a:gd name="connsiteY15" fmla="*/ 74489 h 4174887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219964 w 9761374"/>
              <a:gd name="connsiteY11" fmla="*/ 3688026 h 4174887"/>
              <a:gd name="connsiteX12" fmla="*/ 204518 w 9761374"/>
              <a:gd name="connsiteY12" fmla="*/ 3727912 h 4174887"/>
              <a:gd name="connsiteX13" fmla="*/ 45709 w 9761374"/>
              <a:gd name="connsiteY13" fmla="*/ 2226976 h 4174887"/>
              <a:gd name="connsiteX14" fmla="*/ 0 w 9761374"/>
              <a:gd name="connsiteY14" fmla="*/ 123313 h 4174887"/>
              <a:gd name="connsiteX15" fmla="*/ 6334131 w 9761374"/>
              <a:gd name="connsiteY15" fmla="*/ 74489 h 4174887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8010603 w 9761374"/>
              <a:gd name="connsiteY7" fmla="*/ 3693288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8010603 w 9761374"/>
              <a:gd name="connsiteY7" fmla="*/ 3693288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23535 w 9761374"/>
              <a:gd name="connsiteY8" fmla="*/ 3928477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71654"/>
              <a:gd name="connsiteY0" fmla="*/ 81451 h 4181846"/>
              <a:gd name="connsiteX1" fmla="*/ 8936301 w 9771654"/>
              <a:gd name="connsiteY1" fmla="*/ 46730 h 4181846"/>
              <a:gd name="connsiteX2" fmla="*/ 9719033 w 9771654"/>
              <a:gd name="connsiteY2" fmla="*/ 144536 h 4181846"/>
              <a:gd name="connsiteX3" fmla="*/ 9675361 w 9771654"/>
              <a:gd name="connsiteY3" fmla="*/ 1654051 h 4181846"/>
              <a:gd name="connsiteX4" fmla="*/ 9667887 w 9771654"/>
              <a:gd name="connsiteY4" fmla="*/ 3637001 h 4181846"/>
              <a:gd name="connsiteX5" fmla="*/ 9156509 w 9771654"/>
              <a:gd name="connsiteY5" fmla="*/ 3680026 h 4181846"/>
              <a:gd name="connsiteX6" fmla="*/ 8374371 w 9771654"/>
              <a:gd name="connsiteY6" fmla="*/ 3698868 h 4181846"/>
              <a:gd name="connsiteX7" fmla="*/ 7989742 w 9771654"/>
              <a:gd name="connsiteY7" fmla="*/ 3703428 h 4181846"/>
              <a:gd name="connsiteX8" fmla="*/ 7623535 w 9771654"/>
              <a:gd name="connsiteY8" fmla="*/ 3935439 h 4181846"/>
              <a:gd name="connsiteX9" fmla="*/ 6891313 w 9771654"/>
              <a:gd name="connsiteY9" fmla="*/ 4181474 h 4181846"/>
              <a:gd name="connsiteX10" fmla="*/ 7160412 w 9771654"/>
              <a:gd name="connsiteY10" fmla="*/ 3673068 h 4181846"/>
              <a:gd name="connsiteX11" fmla="*/ 6219964 w 9771654"/>
              <a:gd name="connsiteY11" fmla="*/ 3694988 h 4181846"/>
              <a:gd name="connsiteX12" fmla="*/ 204518 w 9771654"/>
              <a:gd name="connsiteY12" fmla="*/ 3734874 h 4181846"/>
              <a:gd name="connsiteX13" fmla="*/ 45709 w 9771654"/>
              <a:gd name="connsiteY13" fmla="*/ 2233938 h 4181846"/>
              <a:gd name="connsiteX14" fmla="*/ 0 w 9771654"/>
              <a:gd name="connsiteY14" fmla="*/ 130275 h 4181846"/>
              <a:gd name="connsiteX15" fmla="*/ 6334131 w 9771654"/>
              <a:gd name="connsiteY15" fmla="*/ 81451 h 4181846"/>
              <a:gd name="connsiteX0" fmla="*/ 6334131 w 9766164"/>
              <a:gd name="connsiteY0" fmla="*/ 40097 h 4140492"/>
              <a:gd name="connsiteX1" fmla="*/ 8936301 w 9766164"/>
              <a:gd name="connsiteY1" fmla="*/ 5376 h 4140492"/>
              <a:gd name="connsiteX2" fmla="*/ 9719033 w 9766164"/>
              <a:gd name="connsiteY2" fmla="*/ 103182 h 4140492"/>
              <a:gd name="connsiteX3" fmla="*/ 9675361 w 9766164"/>
              <a:gd name="connsiteY3" fmla="*/ 1612697 h 4140492"/>
              <a:gd name="connsiteX4" fmla="*/ 9667887 w 9766164"/>
              <a:gd name="connsiteY4" fmla="*/ 3595647 h 4140492"/>
              <a:gd name="connsiteX5" fmla="*/ 9156509 w 9766164"/>
              <a:gd name="connsiteY5" fmla="*/ 3638672 h 4140492"/>
              <a:gd name="connsiteX6" fmla="*/ 8374371 w 9766164"/>
              <a:gd name="connsiteY6" fmla="*/ 3657514 h 4140492"/>
              <a:gd name="connsiteX7" fmla="*/ 7989742 w 9766164"/>
              <a:gd name="connsiteY7" fmla="*/ 3662074 h 4140492"/>
              <a:gd name="connsiteX8" fmla="*/ 7623535 w 9766164"/>
              <a:gd name="connsiteY8" fmla="*/ 3894085 h 4140492"/>
              <a:gd name="connsiteX9" fmla="*/ 6891313 w 9766164"/>
              <a:gd name="connsiteY9" fmla="*/ 4140120 h 4140492"/>
              <a:gd name="connsiteX10" fmla="*/ 7160412 w 9766164"/>
              <a:gd name="connsiteY10" fmla="*/ 3631714 h 4140492"/>
              <a:gd name="connsiteX11" fmla="*/ 6219964 w 9766164"/>
              <a:gd name="connsiteY11" fmla="*/ 3653634 h 4140492"/>
              <a:gd name="connsiteX12" fmla="*/ 204518 w 9766164"/>
              <a:gd name="connsiteY12" fmla="*/ 3693520 h 4140492"/>
              <a:gd name="connsiteX13" fmla="*/ 45709 w 9766164"/>
              <a:gd name="connsiteY13" fmla="*/ 2192584 h 4140492"/>
              <a:gd name="connsiteX14" fmla="*/ 0 w 9766164"/>
              <a:gd name="connsiteY14" fmla="*/ 88921 h 4140492"/>
              <a:gd name="connsiteX15" fmla="*/ 6334131 w 9766164"/>
              <a:gd name="connsiteY15" fmla="*/ 40097 h 4140492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9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00804 w 9735159"/>
              <a:gd name="connsiteY8" fmla="*/ 388841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70495"/>
              <a:gd name="connsiteX1" fmla="*/ 8936301 w 9735159"/>
              <a:gd name="connsiteY1" fmla="*/ 8630 h 4170495"/>
              <a:gd name="connsiteX2" fmla="*/ 9719033 w 9735159"/>
              <a:gd name="connsiteY2" fmla="*/ 106436 h 4170495"/>
              <a:gd name="connsiteX3" fmla="*/ 9675361 w 9735159"/>
              <a:gd name="connsiteY3" fmla="*/ 1615951 h 4170495"/>
              <a:gd name="connsiteX4" fmla="*/ 9667887 w 9735159"/>
              <a:gd name="connsiteY4" fmla="*/ 3598901 h 4170495"/>
              <a:gd name="connsiteX5" fmla="*/ 9156509 w 9735159"/>
              <a:gd name="connsiteY5" fmla="*/ 3641926 h 4170495"/>
              <a:gd name="connsiteX6" fmla="*/ 8374371 w 9735159"/>
              <a:gd name="connsiteY6" fmla="*/ 3660768 h 4170495"/>
              <a:gd name="connsiteX7" fmla="*/ 7989742 w 9735159"/>
              <a:gd name="connsiteY7" fmla="*/ 3665328 h 4170495"/>
              <a:gd name="connsiteX8" fmla="*/ 7600804 w 9735159"/>
              <a:gd name="connsiteY8" fmla="*/ 3888418 h 4170495"/>
              <a:gd name="connsiteX9" fmla="*/ 6898889 w 9735159"/>
              <a:gd name="connsiteY9" fmla="*/ 4170138 h 4170495"/>
              <a:gd name="connsiteX10" fmla="*/ 7160412 w 9735159"/>
              <a:gd name="connsiteY10" fmla="*/ 3634968 h 4170495"/>
              <a:gd name="connsiteX11" fmla="*/ 6219964 w 9735159"/>
              <a:gd name="connsiteY11" fmla="*/ 3656888 h 4170495"/>
              <a:gd name="connsiteX12" fmla="*/ 204518 w 9735159"/>
              <a:gd name="connsiteY12" fmla="*/ 3696774 h 4170495"/>
              <a:gd name="connsiteX13" fmla="*/ 45709 w 9735159"/>
              <a:gd name="connsiteY13" fmla="*/ 2195838 h 4170495"/>
              <a:gd name="connsiteX14" fmla="*/ 0 w 9735159"/>
              <a:gd name="connsiteY14" fmla="*/ 92175 h 4170495"/>
              <a:gd name="connsiteX15" fmla="*/ 6334131 w 9735159"/>
              <a:gd name="connsiteY15" fmla="*/ 43351 h 4170495"/>
              <a:gd name="connsiteX0" fmla="*/ 6334131 w 9735159"/>
              <a:gd name="connsiteY0" fmla="*/ 43351 h 4170493"/>
              <a:gd name="connsiteX1" fmla="*/ 8936301 w 9735159"/>
              <a:gd name="connsiteY1" fmla="*/ 8630 h 4170493"/>
              <a:gd name="connsiteX2" fmla="*/ 9719033 w 9735159"/>
              <a:gd name="connsiteY2" fmla="*/ 106436 h 4170493"/>
              <a:gd name="connsiteX3" fmla="*/ 9675361 w 9735159"/>
              <a:gd name="connsiteY3" fmla="*/ 1615951 h 4170493"/>
              <a:gd name="connsiteX4" fmla="*/ 9667887 w 9735159"/>
              <a:gd name="connsiteY4" fmla="*/ 3598901 h 4170493"/>
              <a:gd name="connsiteX5" fmla="*/ 9156509 w 9735159"/>
              <a:gd name="connsiteY5" fmla="*/ 3641926 h 4170493"/>
              <a:gd name="connsiteX6" fmla="*/ 8374371 w 9735159"/>
              <a:gd name="connsiteY6" fmla="*/ 3660768 h 4170493"/>
              <a:gd name="connsiteX7" fmla="*/ 7989742 w 9735159"/>
              <a:gd name="connsiteY7" fmla="*/ 3665328 h 4170493"/>
              <a:gd name="connsiteX8" fmla="*/ 7600804 w 9735159"/>
              <a:gd name="connsiteY8" fmla="*/ 3888418 h 4170493"/>
              <a:gd name="connsiteX9" fmla="*/ 6898889 w 9735159"/>
              <a:gd name="connsiteY9" fmla="*/ 4170138 h 4170493"/>
              <a:gd name="connsiteX10" fmla="*/ 7160412 w 9735159"/>
              <a:gd name="connsiteY10" fmla="*/ 3634968 h 4170493"/>
              <a:gd name="connsiteX11" fmla="*/ 6219964 w 9735159"/>
              <a:gd name="connsiteY11" fmla="*/ 3656888 h 4170493"/>
              <a:gd name="connsiteX12" fmla="*/ 204518 w 9735159"/>
              <a:gd name="connsiteY12" fmla="*/ 3696774 h 4170493"/>
              <a:gd name="connsiteX13" fmla="*/ 45709 w 9735159"/>
              <a:gd name="connsiteY13" fmla="*/ 2195838 h 4170493"/>
              <a:gd name="connsiteX14" fmla="*/ 0 w 9735159"/>
              <a:gd name="connsiteY14" fmla="*/ 92175 h 4170493"/>
              <a:gd name="connsiteX15" fmla="*/ 6334131 w 9735159"/>
              <a:gd name="connsiteY15" fmla="*/ 43351 h 4170493"/>
              <a:gd name="connsiteX0" fmla="*/ 6334131 w 9735159"/>
              <a:gd name="connsiteY0" fmla="*/ 43351 h 4170493"/>
              <a:gd name="connsiteX1" fmla="*/ 8936301 w 9735159"/>
              <a:gd name="connsiteY1" fmla="*/ 8630 h 4170493"/>
              <a:gd name="connsiteX2" fmla="*/ 9719033 w 9735159"/>
              <a:gd name="connsiteY2" fmla="*/ 106436 h 4170493"/>
              <a:gd name="connsiteX3" fmla="*/ 9675361 w 9735159"/>
              <a:gd name="connsiteY3" fmla="*/ 1615951 h 4170493"/>
              <a:gd name="connsiteX4" fmla="*/ 9667887 w 9735159"/>
              <a:gd name="connsiteY4" fmla="*/ 3598901 h 4170493"/>
              <a:gd name="connsiteX5" fmla="*/ 9156509 w 9735159"/>
              <a:gd name="connsiteY5" fmla="*/ 3641926 h 4170493"/>
              <a:gd name="connsiteX6" fmla="*/ 8374371 w 9735159"/>
              <a:gd name="connsiteY6" fmla="*/ 3660768 h 4170493"/>
              <a:gd name="connsiteX7" fmla="*/ 7989742 w 9735159"/>
              <a:gd name="connsiteY7" fmla="*/ 3665328 h 4170493"/>
              <a:gd name="connsiteX8" fmla="*/ 7600804 w 9735159"/>
              <a:gd name="connsiteY8" fmla="*/ 3888418 h 4170493"/>
              <a:gd name="connsiteX9" fmla="*/ 6898889 w 9735159"/>
              <a:gd name="connsiteY9" fmla="*/ 4170138 h 4170493"/>
              <a:gd name="connsiteX10" fmla="*/ 7122530 w 9735159"/>
              <a:gd name="connsiteY10" fmla="*/ 3634968 h 4170493"/>
              <a:gd name="connsiteX11" fmla="*/ 6219964 w 9735159"/>
              <a:gd name="connsiteY11" fmla="*/ 3656888 h 4170493"/>
              <a:gd name="connsiteX12" fmla="*/ 204518 w 9735159"/>
              <a:gd name="connsiteY12" fmla="*/ 3696774 h 4170493"/>
              <a:gd name="connsiteX13" fmla="*/ 45709 w 9735159"/>
              <a:gd name="connsiteY13" fmla="*/ 2195838 h 4170493"/>
              <a:gd name="connsiteX14" fmla="*/ 0 w 9735159"/>
              <a:gd name="connsiteY14" fmla="*/ 92175 h 4170493"/>
              <a:gd name="connsiteX15" fmla="*/ 6334131 w 9735159"/>
              <a:gd name="connsiteY15" fmla="*/ 43351 h 4170493"/>
              <a:gd name="connsiteX0" fmla="*/ 6334131 w 9735159"/>
              <a:gd name="connsiteY0" fmla="*/ 43351 h 4170457"/>
              <a:gd name="connsiteX1" fmla="*/ 8936301 w 9735159"/>
              <a:gd name="connsiteY1" fmla="*/ 8630 h 4170457"/>
              <a:gd name="connsiteX2" fmla="*/ 9719033 w 9735159"/>
              <a:gd name="connsiteY2" fmla="*/ 106436 h 4170457"/>
              <a:gd name="connsiteX3" fmla="*/ 9675361 w 9735159"/>
              <a:gd name="connsiteY3" fmla="*/ 1615951 h 4170457"/>
              <a:gd name="connsiteX4" fmla="*/ 9667887 w 9735159"/>
              <a:gd name="connsiteY4" fmla="*/ 3598901 h 4170457"/>
              <a:gd name="connsiteX5" fmla="*/ 9156509 w 9735159"/>
              <a:gd name="connsiteY5" fmla="*/ 3641926 h 4170457"/>
              <a:gd name="connsiteX6" fmla="*/ 8374371 w 9735159"/>
              <a:gd name="connsiteY6" fmla="*/ 3660768 h 4170457"/>
              <a:gd name="connsiteX7" fmla="*/ 7989742 w 9735159"/>
              <a:gd name="connsiteY7" fmla="*/ 3665328 h 4170457"/>
              <a:gd name="connsiteX8" fmla="*/ 7600804 w 9735159"/>
              <a:gd name="connsiteY8" fmla="*/ 3888418 h 4170457"/>
              <a:gd name="connsiteX9" fmla="*/ 6898889 w 9735159"/>
              <a:gd name="connsiteY9" fmla="*/ 4170138 h 4170457"/>
              <a:gd name="connsiteX10" fmla="*/ 7122530 w 9735159"/>
              <a:gd name="connsiteY10" fmla="*/ 3634968 h 4170457"/>
              <a:gd name="connsiteX11" fmla="*/ 6219964 w 9735159"/>
              <a:gd name="connsiteY11" fmla="*/ 3656888 h 4170457"/>
              <a:gd name="connsiteX12" fmla="*/ 204518 w 9735159"/>
              <a:gd name="connsiteY12" fmla="*/ 3696774 h 4170457"/>
              <a:gd name="connsiteX13" fmla="*/ 45709 w 9735159"/>
              <a:gd name="connsiteY13" fmla="*/ 2195838 h 4170457"/>
              <a:gd name="connsiteX14" fmla="*/ 0 w 9735159"/>
              <a:gd name="connsiteY14" fmla="*/ 92175 h 4170457"/>
              <a:gd name="connsiteX15" fmla="*/ 6334131 w 9735159"/>
              <a:gd name="connsiteY15" fmla="*/ 43351 h 4170457"/>
              <a:gd name="connsiteX0" fmla="*/ 6334131 w 9735159"/>
              <a:gd name="connsiteY0" fmla="*/ 43351 h 4170468"/>
              <a:gd name="connsiteX1" fmla="*/ 8936301 w 9735159"/>
              <a:gd name="connsiteY1" fmla="*/ 8630 h 4170468"/>
              <a:gd name="connsiteX2" fmla="*/ 9719033 w 9735159"/>
              <a:gd name="connsiteY2" fmla="*/ 106436 h 4170468"/>
              <a:gd name="connsiteX3" fmla="*/ 9675361 w 9735159"/>
              <a:gd name="connsiteY3" fmla="*/ 1615951 h 4170468"/>
              <a:gd name="connsiteX4" fmla="*/ 9667887 w 9735159"/>
              <a:gd name="connsiteY4" fmla="*/ 3598901 h 4170468"/>
              <a:gd name="connsiteX5" fmla="*/ 9156509 w 9735159"/>
              <a:gd name="connsiteY5" fmla="*/ 3641926 h 4170468"/>
              <a:gd name="connsiteX6" fmla="*/ 8374371 w 9735159"/>
              <a:gd name="connsiteY6" fmla="*/ 3660768 h 4170468"/>
              <a:gd name="connsiteX7" fmla="*/ 7989742 w 9735159"/>
              <a:gd name="connsiteY7" fmla="*/ 3665328 h 4170468"/>
              <a:gd name="connsiteX8" fmla="*/ 7600804 w 9735159"/>
              <a:gd name="connsiteY8" fmla="*/ 3888418 h 4170468"/>
              <a:gd name="connsiteX9" fmla="*/ 6898889 w 9735159"/>
              <a:gd name="connsiteY9" fmla="*/ 4170138 h 4170468"/>
              <a:gd name="connsiteX10" fmla="*/ 7122530 w 9735159"/>
              <a:gd name="connsiteY10" fmla="*/ 3652811 h 4170468"/>
              <a:gd name="connsiteX11" fmla="*/ 6219964 w 9735159"/>
              <a:gd name="connsiteY11" fmla="*/ 3656888 h 4170468"/>
              <a:gd name="connsiteX12" fmla="*/ 204518 w 9735159"/>
              <a:gd name="connsiteY12" fmla="*/ 3696774 h 4170468"/>
              <a:gd name="connsiteX13" fmla="*/ 45709 w 9735159"/>
              <a:gd name="connsiteY13" fmla="*/ 2195838 h 4170468"/>
              <a:gd name="connsiteX14" fmla="*/ 0 w 9735159"/>
              <a:gd name="connsiteY14" fmla="*/ 92175 h 4170468"/>
              <a:gd name="connsiteX15" fmla="*/ 6334131 w 9735159"/>
              <a:gd name="connsiteY15" fmla="*/ 43351 h 4170468"/>
              <a:gd name="connsiteX0" fmla="*/ 6334131 w 9735159"/>
              <a:gd name="connsiteY0" fmla="*/ 43351 h 4170460"/>
              <a:gd name="connsiteX1" fmla="*/ 8936301 w 9735159"/>
              <a:gd name="connsiteY1" fmla="*/ 8630 h 4170460"/>
              <a:gd name="connsiteX2" fmla="*/ 9719033 w 9735159"/>
              <a:gd name="connsiteY2" fmla="*/ 106436 h 4170460"/>
              <a:gd name="connsiteX3" fmla="*/ 9675361 w 9735159"/>
              <a:gd name="connsiteY3" fmla="*/ 1615951 h 4170460"/>
              <a:gd name="connsiteX4" fmla="*/ 9667887 w 9735159"/>
              <a:gd name="connsiteY4" fmla="*/ 3598901 h 4170460"/>
              <a:gd name="connsiteX5" fmla="*/ 9156509 w 9735159"/>
              <a:gd name="connsiteY5" fmla="*/ 3641926 h 4170460"/>
              <a:gd name="connsiteX6" fmla="*/ 8374371 w 9735159"/>
              <a:gd name="connsiteY6" fmla="*/ 3660768 h 4170460"/>
              <a:gd name="connsiteX7" fmla="*/ 7989742 w 9735159"/>
              <a:gd name="connsiteY7" fmla="*/ 3665328 h 4170460"/>
              <a:gd name="connsiteX8" fmla="*/ 7600804 w 9735159"/>
              <a:gd name="connsiteY8" fmla="*/ 3888418 h 4170460"/>
              <a:gd name="connsiteX9" fmla="*/ 6898889 w 9735159"/>
              <a:gd name="connsiteY9" fmla="*/ 4170138 h 4170460"/>
              <a:gd name="connsiteX10" fmla="*/ 7122530 w 9735159"/>
              <a:gd name="connsiteY10" fmla="*/ 3652811 h 4170460"/>
              <a:gd name="connsiteX11" fmla="*/ 6219964 w 9735159"/>
              <a:gd name="connsiteY11" fmla="*/ 3656888 h 4170460"/>
              <a:gd name="connsiteX12" fmla="*/ 204518 w 9735159"/>
              <a:gd name="connsiteY12" fmla="*/ 3696774 h 4170460"/>
              <a:gd name="connsiteX13" fmla="*/ 45709 w 9735159"/>
              <a:gd name="connsiteY13" fmla="*/ 2195838 h 4170460"/>
              <a:gd name="connsiteX14" fmla="*/ 0 w 9735159"/>
              <a:gd name="connsiteY14" fmla="*/ 92175 h 4170460"/>
              <a:gd name="connsiteX15" fmla="*/ 6334131 w 9735159"/>
              <a:gd name="connsiteY15" fmla="*/ 43351 h 4170460"/>
              <a:gd name="connsiteX0" fmla="*/ 6334131 w 9735569"/>
              <a:gd name="connsiteY0" fmla="*/ 34721 h 4161832"/>
              <a:gd name="connsiteX1" fmla="*/ 8936301 w 9735569"/>
              <a:gd name="connsiteY1" fmla="*/ 0 h 4161832"/>
              <a:gd name="connsiteX2" fmla="*/ 9719033 w 9735569"/>
              <a:gd name="connsiteY2" fmla="*/ 97806 h 4161832"/>
              <a:gd name="connsiteX3" fmla="*/ 9675361 w 9735569"/>
              <a:gd name="connsiteY3" fmla="*/ 1607321 h 4161832"/>
              <a:gd name="connsiteX4" fmla="*/ 9667887 w 9735569"/>
              <a:gd name="connsiteY4" fmla="*/ 3590271 h 4161832"/>
              <a:gd name="connsiteX5" fmla="*/ 9156509 w 9735569"/>
              <a:gd name="connsiteY5" fmla="*/ 3633296 h 4161832"/>
              <a:gd name="connsiteX6" fmla="*/ 8374371 w 9735569"/>
              <a:gd name="connsiteY6" fmla="*/ 3652138 h 4161832"/>
              <a:gd name="connsiteX7" fmla="*/ 7989742 w 9735569"/>
              <a:gd name="connsiteY7" fmla="*/ 3656698 h 4161832"/>
              <a:gd name="connsiteX8" fmla="*/ 7600804 w 9735569"/>
              <a:gd name="connsiteY8" fmla="*/ 3879788 h 4161832"/>
              <a:gd name="connsiteX9" fmla="*/ 6898889 w 9735569"/>
              <a:gd name="connsiteY9" fmla="*/ 4161508 h 4161832"/>
              <a:gd name="connsiteX10" fmla="*/ 7122530 w 9735569"/>
              <a:gd name="connsiteY10" fmla="*/ 3644181 h 4161832"/>
              <a:gd name="connsiteX11" fmla="*/ 6219964 w 9735569"/>
              <a:gd name="connsiteY11" fmla="*/ 3648258 h 4161832"/>
              <a:gd name="connsiteX12" fmla="*/ 204518 w 9735569"/>
              <a:gd name="connsiteY12" fmla="*/ 3688144 h 4161832"/>
              <a:gd name="connsiteX13" fmla="*/ 45709 w 9735569"/>
              <a:gd name="connsiteY13" fmla="*/ 2187208 h 4161832"/>
              <a:gd name="connsiteX14" fmla="*/ 0 w 9735569"/>
              <a:gd name="connsiteY14" fmla="*/ 83545 h 4161832"/>
              <a:gd name="connsiteX15" fmla="*/ 6334131 w 9735569"/>
              <a:gd name="connsiteY15" fmla="*/ 34721 h 4161832"/>
              <a:gd name="connsiteX0" fmla="*/ 6334131 w 9735571"/>
              <a:gd name="connsiteY0" fmla="*/ 34847 h 4161957"/>
              <a:gd name="connsiteX1" fmla="*/ 8936301 w 9735571"/>
              <a:gd name="connsiteY1" fmla="*/ 126 h 4161957"/>
              <a:gd name="connsiteX2" fmla="*/ 9719033 w 9735571"/>
              <a:gd name="connsiteY2" fmla="*/ 63914 h 4161957"/>
              <a:gd name="connsiteX3" fmla="*/ 9675361 w 9735571"/>
              <a:gd name="connsiteY3" fmla="*/ 1607447 h 4161957"/>
              <a:gd name="connsiteX4" fmla="*/ 9667887 w 9735571"/>
              <a:gd name="connsiteY4" fmla="*/ 3590397 h 4161957"/>
              <a:gd name="connsiteX5" fmla="*/ 9156509 w 9735571"/>
              <a:gd name="connsiteY5" fmla="*/ 3633422 h 4161957"/>
              <a:gd name="connsiteX6" fmla="*/ 8374371 w 9735571"/>
              <a:gd name="connsiteY6" fmla="*/ 3652264 h 4161957"/>
              <a:gd name="connsiteX7" fmla="*/ 7989742 w 9735571"/>
              <a:gd name="connsiteY7" fmla="*/ 3656824 h 4161957"/>
              <a:gd name="connsiteX8" fmla="*/ 7600804 w 9735571"/>
              <a:gd name="connsiteY8" fmla="*/ 3879914 h 4161957"/>
              <a:gd name="connsiteX9" fmla="*/ 6898889 w 9735571"/>
              <a:gd name="connsiteY9" fmla="*/ 4161634 h 4161957"/>
              <a:gd name="connsiteX10" fmla="*/ 7122530 w 9735571"/>
              <a:gd name="connsiteY10" fmla="*/ 3644307 h 4161957"/>
              <a:gd name="connsiteX11" fmla="*/ 6219964 w 9735571"/>
              <a:gd name="connsiteY11" fmla="*/ 3648384 h 4161957"/>
              <a:gd name="connsiteX12" fmla="*/ 204518 w 9735571"/>
              <a:gd name="connsiteY12" fmla="*/ 3688270 h 4161957"/>
              <a:gd name="connsiteX13" fmla="*/ 45709 w 9735571"/>
              <a:gd name="connsiteY13" fmla="*/ 2187334 h 4161957"/>
              <a:gd name="connsiteX14" fmla="*/ 0 w 9735571"/>
              <a:gd name="connsiteY14" fmla="*/ 83671 h 4161957"/>
              <a:gd name="connsiteX15" fmla="*/ 6334131 w 9735571"/>
              <a:gd name="connsiteY15" fmla="*/ 34847 h 41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35571" h="4161957">
                <a:moveTo>
                  <a:pt x="6334131" y="34847"/>
                </a:moveTo>
                <a:lnTo>
                  <a:pt x="8936301" y="126"/>
                </a:lnTo>
                <a:cubicBezTo>
                  <a:pt x="9271851" y="20590"/>
                  <a:pt x="9695097" y="-41937"/>
                  <a:pt x="9719033" y="63914"/>
                </a:cubicBezTo>
                <a:cubicBezTo>
                  <a:pt x="9760421" y="246943"/>
                  <a:pt x="9715919" y="912445"/>
                  <a:pt x="9675361" y="1607447"/>
                </a:cubicBezTo>
                <a:cubicBezTo>
                  <a:pt x="9717308" y="2388528"/>
                  <a:pt x="9700128" y="3458296"/>
                  <a:pt x="9667887" y="3590397"/>
                </a:cubicBezTo>
                <a:cubicBezTo>
                  <a:pt x="9399226" y="3634530"/>
                  <a:pt x="9372095" y="3623111"/>
                  <a:pt x="9156509" y="3633422"/>
                </a:cubicBezTo>
                <a:cubicBezTo>
                  <a:pt x="8940923" y="3643733"/>
                  <a:pt x="8635084" y="3645983"/>
                  <a:pt x="8374371" y="3652264"/>
                </a:cubicBezTo>
                <a:lnTo>
                  <a:pt x="7989742" y="3656824"/>
                </a:lnTo>
                <a:cubicBezTo>
                  <a:pt x="7935350" y="3683432"/>
                  <a:pt x="7782613" y="3795779"/>
                  <a:pt x="7600804" y="3879914"/>
                </a:cubicBezTo>
                <a:cubicBezTo>
                  <a:pt x="7418995" y="3964049"/>
                  <a:pt x="7048510" y="4117972"/>
                  <a:pt x="6898889" y="4161634"/>
                </a:cubicBezTo>
                <a:cubicBezTo>
                  <a:pt x="6870957" y="4176696"/>
                  <a:pt x="7162366" y="3660940"/>
                  <a:pt x="7122530" y="3644307"/>
                </a:cubicBezTo>
                <a:cubicBezTo>
                  <a:pt x="7013155" y="3598640"/>
                  <a:pt x="7372966" y="3641057"/>
                  <a:pt x="6219964" y="3648384"/>
                </a:cubicBezTo>
                <a:cubicBezTo>
                  <a:pt x="5066962" y="3655711"/>
                  <a:pt x="2287881" y="3733612"/>
                  <a:pt x="204518" y="3688270"/>
                </a:cubicBezTo>
                <a:cubicBezTo>
                  <a:pt x="32964" y="3705998"/>
                  <a:pt x="59249" y="3542147"/>
                  <a:pt x="45709" y="2187334"/>
                </a:cubicBezTo>
                <a:cubicBezTo>
                  <a:pt x="31206" y="1629249"/>
                  <a:pt x="0" y="83671"/>
                  <a:pt x="0" y="83671"/>
                </a:cubicBezTo>
                <a:cubicBezTo>
                  <a:pt x="707119" y="37547"/>
                  <a:pt x="4222754" y="51122"/>
                  <a:pt x="6334131" y="3484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0C53-B805-3952-76D9-4B364E755E85}"/>
              </a:ext>
            </a:extLst>
          </p:cNvPr>
          <p:cNvSpPr txBox="1"/>
          <p:nvPr/>
        </p:nvSpPr>
        <p:spPr>
          <a:xfrm>
            <a:off x="6945276" y="742713"/>
            <a:ext cx="466141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400" b="1" i="0" dirty="0">
                <a:effectLst/>
                <a:latin typeface="Segoe Sans"/>
              </a:rPr>
              <a:t>We are seeking:</a:t>
            </a:r>
          </a:p>
          <a:p>
            <a:pPr marL="0" indent="0">
              <a:lnSpc>
                <a:spcPct val="100000"/>
              </a:lnSpc>
              <a:buNone/>
            </a:pPr>
            <a:endParaRPr lang="en-CA" sz="1800" b="1" i="0" dirty="0">
              <a:effectLst/>
              <a:latin typeface="Segoe Sans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1" i="0" dirty="0">
                <a:effectLst/>
                <a:latin typeface="Segoe Sans"/>
              </a:rPr>
              <a:t>$1M in seed funding</a:t>
            </a:r>
            <a:r>
              <a:rPr lang="en-CA" sz="1800" b="0" i="0" dirty="0">
                <a:effectLst/>
                <a:latin typeface="Segoe Sans"/>
              </a:rPr>
              <a:t> to develop and pilot </a:t>
            </a:r>
            <a:r>
              <a:rPr lang="en-CA" sz="1800" b="0" i="0" dirty="0" err="1">
                <a:effectLst/>
                <a:latin typeface="Segoe Sans"/>
              </a:rPr>
              <a:t>KhanNexus</a:t>
            </a:r>
            <a:r>
              <a:rPr lang="en-CA" sz="1800" b="0" i="0" dirty="0">
                <a:effectLst/>
                <a:latin typeface="Segoe Sans"/>
              </a:rPr>
              <a:t>.</a:t>
            </a:r>
          </a:p>
          <a:p>
            <a:pPr>
              <a:lnSpc>
                <a:spcPct val="100000"/>
              </a:lnSpc>
            </a:pPr>
            <a:endParaRPr lang="en-CA" sz="1800" b="0" i="0" dirty="0">
              <a:effectLst/>
              <a:latin typeface="Segoe Sans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0" i="0" dirty="0">
                <a:effectLst/>
                <a:latin typeface="Segoe Sans"/>
              </a:rPr>
              <a:t>Strategic partnerships with school districts and EdTech investors.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b="0" i="0" dirty="0">
              <a:effectLst/>
              <a:latin typeface="Segoe San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2400" b="1" i="0" dirty="0">
                <a:effectLst/>
                <a:latin typeface="Segoe Sans"/>
              </a:rPr>
              <a:t>ROI:</a:t>
            </a:r>
          </a:p>
          <a:p>
            <a:pPr marL="0" indent="0">
              <a:lnSpc>
                <a:spcPct val="100000"/>
              </a:lnSpc>
              <a:buNone/>
            </a:pPr>
            <a:endParaRPr lang="en-CA" sz="1800" b="0" i="0" dirty="0">
              <a:effectLst/>
              <a:latin typeface="Segoe Sans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0" i="0" dirty="0">
                <a:effectLst/>
                <a:latin typeface="Segoe Sans"/>
              </a:rPr>
              <a:t>Scalable subscription model for schools and tutoring centers.</a:t>
            </a:r>
          </a:p>
          <a:p>
            <a:pPr>
              <a:lnSpc>
                <a:spcPct val="100000"/>
              </a:lnSpc>
            </a:pPr>
            <a:endParaRPr lang="en-CA" sz="1800" b="0" i="0" dirty="0">
              <a:effectLst/>
              <a:latin typeface="Segoe Sans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0" i="0" dirty="0">
                <a:effectLst/>
                <a:latin typeface="Segoe Sans"/>
              </a:rPr>
              <a:t>Licensing opportunities for therapists and SEL organizations.</a:t>
            </a:r>
          </a:p>
          <a:p>
            <a:pPr>
              <a:lnSpc>
                <a:spcPct val="100000"/>
              </a:lnSpc>
            </a:pPr>
            <a:endParaRPr lang="en-CA" sz="1800" b="0" i="0" dirty="0">
              <a:effectLst/>
              <a:latin typeface="Segoe Sans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0" i="0" dirty="0">
                <a:effectLst/>
                <a:latin typeface="Segoe Sans"/>
              </a:rPr>
              <a:t>Long-term data insights for educational research.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9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940C6F-9A54-410C-9BCD-203E8D97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646C6CE-72A6-48A2-BAA1-A9BD9AE0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21080" y="0"/>
            <a:ext cx="7070920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91907" y="958118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CA07E-47F0-46DA-3E26-4FA900C8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95" y="1589343"/>
            <a:ext cx="3065958" cy="2628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Join us in transforming learning</a:t>
            </a:r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5556" y="935488"/>
            <a:ext cx="4587669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7159" y="912857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Content Placeholder 3" descr="A logo for a company&#10;&#10;Description automatically generated">
            <a:extLst>
              <a:ext uri="{FF2B5EF4-FFF2-40B4-BE49-F238E27FC236}">
                <a16:creationId xmlns:a16="http://schemas.microsoft.com/office/drawing/2014/main" id="{127D61E2-ADAC-9417-4C78-E46CDD2D8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877" y="1076046"/>
            <a:ext cx="6039627" cy="47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22CD-E6BF-1F64-C937-78FFBA59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C38F4-4C1E-C0B1-FD40-9949E33C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4" y="1866378"/>
            <a:ext cx="10333076" cy="412579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Bloom, B. S. (1984). The 2 sigma problem: The search for methods of group instruction as effective as one-to-one tutoring. Educational Researcher, 13(6), 4-16. https://</a:t>
            </a:r>
            <a:r>
              <a:rPr lang="en-US" sz="2000" dirty="0" err="1"/>
              <a:t>doi.org</a:t>
            </a:r>
            <a:r>
              <a:rPr lang="en-US" sz="2000" dirty="0"/>
              <a:t>/10.3102/0013189X013006004</a:t>
            </a:r>
          </a:p>
          <a:p>
            <a:r>
              <a:rPr lang="en-US" sz="2000" dirty="0" err="1"/>
              <a:t>EdSurge</a:t>
            </a:r>
            <a:r>
              <a:rPr lang="en-US" sz="2000" dirty="0"/>
              <a:t>. (2023). The rise of AI in education: Opportunities and challenges. Retrieved from https://</a:t>
            </a:r>
            <a:r>
              <a:rPr lang="en-US" sz="2000" dirty="0" err="1"/>
              <a:t>www.edsurge.com</a:t>
            </a:r>
            <a:endParaRPr lang="en-US" sz="2000" dirty="0"/>
          </a:p>
          <a:p>
            <a:r>
              <a:rPr lang="en-US" sz="2000" dirty="0"/>
              <a:t>EdTech Digest. (2024). Top trends in EdTech: AI, SEL, and hybrid learning. Retrieved from https://</a:t>
            </a:r>
            <a:r>
              <a:rPr lang="en-US" sz="2000" dirty="0" err="1"/>
              <a:t>www.edtechdigest.com</a:t>
            </a:r>
            <a:endParaRPr lang="en-US" sz="2000" dirty="0"/>
          </a:p>
          <a:p>
            <a:r>
              <a:rPr lang="en-US" sz="2000" dirty="0"/>
              <a:t>Grand View Research. (2023). Artificial intelligence in education market size, share &amp; trends analysis report. Retrieved from https://</a:t>
            </a:r>
            <a:r>
              <a:rPr lang="en-US" sz="2000" dirty="0" err="1"/>
              <a:t>www.grandviewresearch.com</a:t>
            </a:r>
            <a:endParaRPr lang="en-US" sz="2000" dirty="0"/>
          </a:p>
          <a:p>
            <a:r>
              <a:rPr lang="en-US" sz="2000" dirty="0" err="1"/>
              <a:t>HolonIQ</a:t>
            </a:r>
            <a:r>
              <a:rPr lang="en-US" sz="2000" dirty="0"/>
              <a:t>. (2023). Global education technology market size and forecast. Retrieved from https://</a:t>
            </a:r>
            <a:r>
              <a:rPr lang="en-US" sz="2000" dirty="0" err="1"/>
              <a:t>www.holoniq.com</a:t>
            </a:r>
            <a:endParaRPr lang="en-US" sz="2000" dirty="0"/>
          </a:p>
          <a:p>
            <a:r>
              <a:rPr lang="en-US" sz="2000" dirty="0"/>
              <a:t>Khan Academy. (n.d.). Our mission. Retrieved August 3, 2025, from https://</a:t>
            </a:r>
            <a:r>
              <a:rPr lang="en-US" sz="2000" dirty="0" err="1"/>
              <a:t>www.khanacademy.org</a:t>
            </a:r>
            <a:r>
              <a:rPr lang="en-US" sz="2000" dirty="0"/>
              <a:t>/about</a:t>
            </a:r>
          </a:p>
          <a:p>
            <a:r>
              <a:rPr lang="en-US" sz="2000" dirty="0"/>
              <a:t>Latterly. (2025). Khan Academy marketing mix 2025: A case study. https://</a:t>
            </a:r>
            <a:r>
              <a:rPr lang="en-US" sz="2000" dirty="0" err="1"/>
              <a:t>www.latterly.org</a:t>
            </a:r>
            <a:r>
              <a:rPr lang="en-US" sz="2000" dirty="0"/>
              <a:t>/khan-academy-marketing-mix/</a:t>
            </a:r>
          </a:p>
          <a:p>
            <a:r>
              <a:rPr lang="en-US" sz="2000" dirty="0" err="1"/>
              <a:t>MarketsandMarkets</a:t>
            </a:r>
            <a:r>
              <a:rPr lang="en-US" sz="2000" dirty="0"/>
              <a:t>. (2023). Social and emotional learning (SEL) market by component, type, end user, and region – Global forecast to 2027. Retrieved from https://</a:t>
            </a:r>
            <a:r>
              <a:rPr lang="en-US" sz="2000" dirty="0" err="1"/>
              <a:t>www.marketsandmarkets.com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***All images were sourced from Microsoft </a:t>
            </a:r>
            <a:r>
              <a:rPr lang="en-US" sz="2000" dirty="0" err="1"/>
              <a:t>Powerpoint</a:t>
            </a:r>
            <a:r>
              <a:rPr lang="en-US" sz="2000" dirty="0"/>
              <a:t> or Google Image Search and the </a:t>
            </a:r>
            <a:r>
              <a:rPr lang="en-US" sz="2000" dirty="0" err="1"/>
              <a:t>KhanNexus</a:t>
            </a:r>
            <a:r>
              <a:rPr lang="en-US" sz="2000" dirty="0"/>
              <a:t> logo was created using </a:t>
            </a:r>
            <a:r>
              <a:rPr lang="en-US" sz="2000" dirty="0" err="1"/>
              <a:t>Logo.app</a:t>
            </a:r>
            <a:r>
              <a:rPr lang="en-US" sz="2000" dirty="0"/>
              <a:t>***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6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1D16-FA5E-C3B8-15F6-8EF6AAA1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528C-00C1-69AD-5F62-4A1FA7E0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Usage: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I used AI to help with market research and to make my presentation slides more visually appealing. I found that using AI was an efficient way to gather data and trends in the current market and to provide additional sources that I could reference for my assignment. In addition, using AI design ideas from </a:t>
            </a:r>
            <a:r>
              <a:rPr lang="en-US" sz="2400" dirty="0" err="1"/>
              <a:t>Powerpoint</a:t>
            </a:r>
            <a:r>
              <a:rPr lang="en-US" sz="2400" dirty="0"/>
              <a:t> allowed me to reformat my presentation and make the slides more clear and aesthetic. I also used AI to help create the various tiers in the subscription plan and to help check my reference list for any mistakes in formatting.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10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F664-0356-CFE5-D33B-1FB5681E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B40AF-25E8-465F-7196-F3EA9D2B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287" y="801182"/>
            <a:ext cx="8215313" cy="3827722"/>
          </a:xfrm>
        </p:spPr>
        <p:txBody>
          <a:bodyPr>
            <a:normAutofit/>
          </a:bodyPr>
          <a:lstStyle/>
          <a:p>
            <a:r>
              <a:rPr lang="en-US" sz="2800" dirty="0"/>
              <a:t>”To empower learners and educators through intelligent, personalized tools that support academic growth, emotional well-being, and social development, and allow every learner to thrive in their own unique way."</a:t>
            </a:r>
          </a:p>
        </p:txBody>
      </p:sp>
      <p:pic>
        <p:nvPicPr>
          <p:cNvPr id="2050" name="Picture 2" descr="Sal Khan, Founder and CEO of Khan ...">
            <a:extLst>
              <a:ext uri="{FF2B5EF4-FFF2-40B4-BE49-F238E27FC236}">
                <a16:creationId xmlns:a16="http://schemas.microsoft.com/office/drawing/2014/main" id="{9296AF01-49B4-CDAE-F0F5-6AA01491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3" y="3429000"/>
            <a:ext cx="2090818" cy="26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12D223B5-08BC-275A-087A-D0A9108C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32" y="3391204"/>
            <a:ext cx="1908216" cy="2648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BA2AB-C075-B521-E20F-C9CEE591D08E}"/>
              </a:ext>
            </a:extLst>
          </p:cNvPr>
          <p:cNvSpPr txBox="1"/>
          <p:nvPr/>
        </p:nvSpPr>
        <p:spPr>
          <a:xfrm>
            <a:off x="3443287" y="3429000"/>
            <a:ext cx="22431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Sal Khan</a:t>
            </a:r>
          </a:p>
          <a:p>
            <a:r>
              <a:rPr lang="en-US" b="1" dirty="0"/>
              <a:t>Founder and CEO</a:t>
            </a:r>
          </a:p>
          <a:p>
            <a:endParaRPr lang="en-US" b="1" dirty="0"/>
          </a:p>
          <a:p>
            <a:r>
              <a:rPr lang="en-US" b="1" dirty="0"/>
              <a:t>He founded </a:t>
            </a:r>
            <a:r>
              <a:rPr lang="en-US" b="1" dirty="0" err="1"/>
              <a:t>KhanAcademy</a:t>
            </a:r>
            <a:r>
              <a:rPr lang="en-US" b="1" dirty="0"/>
              <a:t> in 2008 to provide engaging and accessible tutoring to students around the world. Sal’s vision has revolutionized digital education, making high-quality learning resources available to millions of students and educators worldwide.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94C2C-6D2E-468C-452F-AA4AA6C8D751}"/>
              </a:ext>
            </a:extLst>
          </p:cNvPr>
          <p:cNvSpPr txBox="1"/>
          <p:nvPr/>
        </p:nvSpPr>
        <p:spPr>
          <a:xfrm>
            <a:off x="8386850" y="3471495"/>
            <a:ext cx="3298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 Lee</a:t>
            </a:r>
          </a:p>
          <a:p>
            <a:r>
              <a:rPr lang="en-US" b="1" dirty="0"/>
              <a:t>Director of the </a:t>
            </a:r>
            <a:r>
              <a:rPr lang="en-US" b="1" dirty="0" err="1"/>
              <a:t>Khanmigo</a:t>
            </a:r>
            <a:r>
              <a:rPr lang="en-US" b="1" dirty="0"/>
              <a:t> Initiative</a:t>
            </a:r>
          </a:p>
          <a:p>
            <a:endParaRPr lang="en-US" b="1" dirty="0"/>
          </a:p>
          <a:p>
            <a:r>
              <a:rPr lang="en-US" b="1" dirty="0"/>
              <a:t>Prior to joining </a:t>
            </a:r>
            <a:r>
              <a:rPr lang="en-US" b="1" dirty="0" err="1"/>
              <a:t>KhanAcademy</a:t>
            </a:r>
            <a:r>
              <a:rPr lang="en-US" b="1" dirty="0"/>
              <a:t>, he was a teacher and program director for online and hybrid learning in Richmond for several years. With his detailed knowledge on remote learning and traditional learning management systems, he joined the </a:t>
            </a:r>
            <a:r>
              <a:rPr lang="en-US" b="1" dirty="0" err="1"/>
              <a:t>Khanmigo</a:t>
            </a:r>
            <a:r>
              <a:rPr lang="en-US" b="1" dirty="0"/>
              <a:t> Initiative to ensure </a:t>
            </a:r>
            <a:r>
              <a:rPr lang="en-US" b="1" dirty="0" err="1"/>
              <a:t>KhanNexus</a:t>
            </a:r>
            <a:r>
              <a:rPr lang="en-US" b="1" dirty="0"/>
              <a:t> has an accessible and student-</a:t>
            </a:r>
            <a:r>
              <a:rPr lang="en-US" b="1" dirty="0" err="1"/>
              <a:t>centred</a:t>
            </a:r>
            <a:r>
              <a:rPr lang="en-US" b="1" dirty="0"/>
              <a:t> design.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C1BCD6-2447-897D-80C1-2FBECFB1D893}"/>
              </a:ext>
            </a:extLst>
          </p:cNvPr>
          <p:cNvSpPr txBox="1">
            <a:spLocks/>
          </p:cNvSpPr>
          <p:nvPr/>
        </p:nvSpPr>
        <p:spPr>
          <a:xfrm>
            <a:off x="1020724" y="2215313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Team members</a:t>
            </a:r>
          </a:p>
        </p:txBody>
      </p:sp>
    </p:spTree>
    <p:extLst>
      <p:ext uri="{BB962C8B-B14F-4D97-AF65-F5344CB8AC3E}">
        <p14:creationId xmlns:p14="http://schemas.microsoft.com/office/powerpoint/2010/main" val="85524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1D16-FA5E-C3B8-15F6-8EF6AAA1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528C-00C1-69AD-5F62-4A1FA7E01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5" y="1829564"/>
            <a:ext cx="5190992" cy="4157877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Strengths</a:t>
            </a:r>
            <a:endParaRPr lang="en-US" sz="4600" b="0" dirty="0"/>
          </a:p>
          <a:p>
            <a:r>
              <a:rPr lang="en-US" dirty="0"/>
              <a:t>- My venture provides a service that is not yet available (a learning management system that provides personalized tutoring as well as social-emotional support)</a:t>
            </a:r>
          </a:p>
          <a:p>
            <a:r>
              <a:rPr lang="en-US" dirty="0"/>
              <a:t>- Mission aligned and passionate team</a:t>
            </a:r>
          </a:p>
          <a:p>
            <a:r>
              <a:rPr lang="en-US" dirty="0"/>
              <a:t>- Venture fits within several fast-growing markets</a:t>
            </a:r>
          </a:p>
          <a:p>
            <a:r>
              <a:rPr lang="en-US" dirty="0"/>
              <a:t>- Included a detailed analysis of market landscape, competitors, and a SWOT analysis</a:t>
            </a:r>
          </a:p>
          <a:p>
            <a:r>
              <a:rPr lang="en-US" dirty="0"/>
              <a:t>- Provided a detailed growth plan for the foreseeable future</a:t>
            </a:r>
          </a:p>
          <a:p>
            <a:r>
              <a:rPr lang="en-US" dirty="0"/>
              <a:t>- Established credibility as an experienced teacher and used personal experience to explain the development of </a:t>
            </a:r>
            <a:r>
              <a:rPr lang="en-US" dirty="0" err="1"/>
              <a:t>KhanNexus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4811AE-343C-A3C4-E7D0-B145221D1E78}"/>
              </a:ext>
            </a:extLst>
          </p:cNvPr>
          <p:cNvSpPr txBox="1">
            <a:spLocks/>
          </p:cNvSpPr>
          <p:nvPr/>
        </p:nvSpPr>
        <p:spPr>
          <a:xfrm>
            <a:off x="6305807" y="1829564"/>
            <a:ext cx="5190992" cy="462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Weaknesses</a:t>
            </a:r>
          </a:p>
          <a:p>
            <a:r>
              <a:rPr lang="en-US" sz="2200" dirty="0"/>
              <a:t>- Since </a:t>
            </a:r>
            <a:r>
              <a:rPr lang="en-US" sz="2200" dirty="0" err="1"/>
              <a:t>KhanNexus</a:t>
            </a:r>
            <a:r>
              <a:rPr lang="en-US" sz="2200" dirty="0"/>
              <a:t> is a reimagined venture, there currently no deliverable product</a:t>
            </a:r>
          </a:p>
          <a:p>
            <a:r>
              <a:rPr lang="en-US" sz="2200" dirty="0"/>
              <a:t>- Lacks user reviews and has not been optimized through user feedback</a:t>
            </a:r>
          </a:p>
          <a:p>
            <a:r>
              <a:rPr lang="en-US" sz="2200" dirty="0"/>
              <a:t>- Does not include a detailed financial ROI plan for investors</a:t>
            </a:r>
          </a:p>
          <a:p>
            <a:r>
              <a:rPr lang="en-US" sz="2200" dirty="0"/>
              <a:t>- Not enough detail on the technical feasibility of </a:t>
            </a:r>
            <a:r>
              <a:rPr lang="en-US" sz="2200" dirty="0" err="1"/>
              <a:t>KhanNexus</a:t>
            </a:r>
            <a:endParaRPr lang="en-US" sz="2200" dirty="0"/>
          </a:p>
          <a:p>
            <a:r>
              <a:rPr lang="en-US" sz="2200" dirty="0"/>
              <a:t>- Could be more transparent about how user data is stored and protected</a:t>
            </a:r>
          </a:p>
        </p:txBody>
      </p:sp>
    </p:spTree>
    <p:extLst>
      <p:ext uri="{BB962C8B-B14F-4D97-AF65-F5344CB8AC3E}">
        <p14:creationId xmlns:p14="http://schemas.microsoft.com/office/powerpoint/2010/main" val="295033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ED3E28F-E990-4EB1-BDE1-DEF2B7F98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y room full of question marks with an opening going out">
            <a:extLst>
              <a:ext uri="{FF2B5EF4-FFF2-40B4-BE49-F238E27FC236}">
                <a16:creationId xmlns:a16="http://schemas.microsoft.com/office/drawing/2014/main" id="{E314D20B-A1AD-FF84-88E1-EBA8D5BD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88"/>
          <a:stretch>
            <a:fillRect/>
          </a:stretch>
        </p:blipFill>
        <p:spPr>
          <a:xfrm>
            <a:off x="20" y="1"/>
            <a:ext cx="12191980" cy="686145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CA07C1-041F-475C-9FC6-2E431653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22" y="343112"/>
            <a:ext cx="5737538" cy="2989690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097"/>
              <a:gd name="connsiteY0" fmla="*/ 2270200 h 2480730"/>
              <a:gd name="connsiteX1" fmla="*/ 495492 w 6769097"/>
              <a:gd name="connsiteY1" fmla="*/ 2141439 h 2480730"/>
              <a:gd name="connsiteX2" fmla="*/ 134625 w 6769097"/>
              <a:gd name="connsiteY2" fmla="*/ 1814494 h 2480730"/>
              <a:gd name="connsiteX3" fmla="*/ 36881 w 6769097"/>
              <a:gd name="connsiteY3" fmla="*/ 773214 h 2480730"/>
              <a:gd name="connsiteX4" fmla="*/ 721307 w 6769097"/>
              <a:gd name="connsiteY4" fmla="*/ 34910 h 2480730"/>
              <a:gd name="connsiteX5" fmla="*/ 5609353 w 6769097"/>
              <a:gd name="connsiteY5" fmla="*/ 127244 h 2480730"/>
              <a:gd name="connsiteX6" fmla="*/ 6768288 w 6769097"/>
              <a:gd name="connsiteY6" fmla="*/ 843902 h 2480730"/>
              <a:gd name="connsiteX7" fmla="*/ 5950733 w 6769097"/>
              <a:gd name="connsiteY7" fmla="*/ 2108306 h 2480730"/>
              <a:gd name="connsiteX8" fmla="*/ 2042119 w 6769097"/>
              <a:gd name="connsiteY8" fmla="*/ 2280687 h 2480730"/>
              <a:gd name="connsiteX9" fmla="*/ 1327444 w 6769097"/>
              <a:gd name="connsiteY9" fmla="*/ 2480730 h 2480730"/>
              <a:gd name="connsiteX10" fmla="*/ 1218613 w 6769097"/>
              <a:gd name="connsiteY10" fmla="*/ 2270200 h 2480730"/>
              <a:gd name="connsiteX0" fmla="*/ 1218613 w 6571897"/>
              <a:gd name="connsiteY0" fmla="*/ 2290477 h 2501007"/>
              <a:gd name="connsiteX1" fmla="*/ 495492 w 6571897"/>
              <a:gd name="connsiteY1" fmla="*/ 2161716 h 2501007"/>
              <a:gd name="connsiteX2" fmla="*/ 134625 w 6571897"/>
              <a:gd name="connsiteY2" fmla="*/ 1834771 h 2501007"/>
              <a:gd name="connsiteX3" fmla="*/ 36881 w 6571897"/>
              <a:gd name="connsiteY3" fmla="*/ 793491 h 2501007"/>
              <a:gd name="connsiteX4" fmla="*/ 721307 w 6571897"/>
              <a:gd name="connsiteY4" fmla="*/ 55187 h 2501007"/>
              <a:gd name="connsiteX5" fmla="*/ 5609353 w 6571897"/>
              <a:gd name="connsiteY5" fmla="*/ 147521 h 2501007"/>
              <a:gd name="connsiteX6" fmla="*/ 6563360 w 6571897"/>
              <a:gd name="connsiteY6" fmla="*/ 894996 h 2501007"/>
              <a:gd name="connsiteX7" fmla="*/ 5950733 w 6571897"/>
              <a:gd name="connsiteY7" fmla="*/ 2128583 h 2501007"/>
              <a:gd name="connsiteX8" fmla="*/ 2042119 w 6571897"/>
              <a:gd name="connsiteY8" fmla="*/ 2300964 h 2501007"/>
              <a:gd name="connsiteX9" fmla="*/ 1327444 w 6571897"/>
              <a:gd name="connsiteY9" fmla="*/ 2501007 h 2501007"/>
              <a:gd name="connsiteX10" fmla="*/ 1218613 w 6571897"/>
              <a:gd name="connsiteY10" fmla="*/ 2290477 h 2501007"/>
              <a:gd name="connsiteX0" fmla="*/ 1218613 w 6567563"/>
              <a:gd name="connsiteY0" fmla="*/ 2246415 h 2456945"/>
              <a:gd name="connsiteX1" fmla="*/ 495492 w 6567563"/>
              <a:gd name="connsiteY1" fmla="*/ 2117654 h 2456945"/>
              <a:gd name="connsiteX2" fmla="*/ 134625 w 6567563"/>
              <a:gd name="connsiteY2" fmla="*/ 1790709 h 2456945"/>
              <a:gd name="connsiteX3" fmla="*/ 36881 w 6567563"/>
              <a:gd name="connsiteY3" fmla="*/ 749429 h 2456945"/>
              <a:gd name="connsiteX4" fmla="*/ 721307 w 6567563"/>
              <a:gd name="connsiteY4" fmla="*/ 11125 h 2456945"/>
              <a:gd name="connsiteX5" fmla="*/ 5483243 w 6567563"/>
              <a:gd name="connsiteY5" fmla="*/ 342289 h 2456945"/>
              <a:gd name="connsiteX6" fmla="*/ 6563360 w 6567563"/>
              <a:gd name="connsiteY6" fmla="*/ 850934 h 2456945"/>
              <a:gd name="connsiteX7" fmla="*/ 5950733 w 6567563"/>
              <a:gd name="connsiteY7" fmla="*/ 2084521 h 2456945"/>
              <a:gd name="connsiteX8" fmla="*/ 2042119 w 6567563"/>
              <a:gd name="connsiteY8" fmla="*/ 2256902 h 2456945"/>
              <a:gd name="connsiteX9" fmla="*/ 1327444 w 6567563"/>
              <a:gd name="connsiteY9" fmla="*/ 2456945 h 2456945"/>
              <a:gd name="connsiteX10" fmla="*/ 1218613 w 6567563"/>
              <a:gd name="connsiteY10" fmla="*/ 2246415 h 2456945"/>
              <a:gd name="connsiteX0" fmla="*/ 1261070 w 6608712"/>
              <a:gd name="connsiteY0" fmla="*/ 2071877 h 2282407"/>
              <a:gd name="connsiteX1" fmla="*/ 537949 w 6608712"/>
              <a:gd name="connsiteY1" fmla="*/ 1943116 h 2282407"/>
              <a:gd name="connsiteX2" fmla="*/ 177082 w 6608712"/>
              <a:gd name="connsiteY2" fmla="*/ 1616171 h 2282407"/>
              <a:gd name="connsiteX3" fmla="*/ 79338 w 6608712"/>
              <a:gd name="connsiteY3" fmla="*/ 574891 h 2282407"/>
              <a:gd name="connsiteX4" fmla="*/ 1347021 w 6608712"/>
              <a:gd name="connsiteY4" fmla="*/ 21487 h 2282407"/>
              <a:gd name="connsiteX5" fmla="*/ 5525700 w 6608712"/>
              <a:gd name="connsiteY5" fmla="*/ 167751 h 2282407"/>
              <a:gd name="connsiteX6" fmla="*/ 6605817 w 6608712"/>
              <a:gd name="connsiteY6" fmla="*/ 676396 h 2282407"/>
              <a:gd name="connsiteX7" fmla="*/ 5993190 w 6608712"/>
              <a:gd name="connsiteY7" fmla="*/ 1909983 h 2282407"/>
              <a:gd name="connsiteX8" fmla="*/ 2084576 w 6608712"/>
              <a:gd name="connsiteY8" fmla="*/ 2082364 h 2282407"/>
              <a:gd name="connsiteX9" fmla="*/ 1369901 w 6608712"/>
              <a:gd name="connsiteY9" fmla="*/ 2282407 h 2282407"/>
              <a:gd name="connsiteX10" fmla="*/ 1261070 w 6608712"/>
              <a:gd name="connsiteY10" fmla="*/ 2071877 h 2282407"/>
              <a:gd name="connsiteX0" fmla="*/ 1223256 w 6570898"/>
              <a:gd name="connsiteY0" fmla="*/ 2072393 h 2282923"/>
              <a:gd name="connsiteX1" fmla="*/ 500135 w 6570898"/>
              <a:gd name="connsiteY1" fmla="*/ 1943632 h 2282923"/>
              <a:gd name="connsiteX2" fmla="*/ 139268 w 6570898"/>
              <a:gd name="connsiteY2" fmla="*/ 1616687 h 2282923"/>
              <a:gd name="connsiteX3" fmla="*/ 88816 w 6570898"/>
              <a:gd name="connsiteY3" fmla="*/ 583111 h 2282923"/>
              <a:gd name="connsiteX4" fmla="*/ 1309207 w 6570898"/>
              <a:gd name="connsiteY4" fmla="*/ 22003 h 2282923"/>
              <a:gd name="connsiteX5" fmla="*/ 5487886 w 6570898"/>
              <a:gd name="connsiteY5" fmla="*/ 168267 h 2282923"/>
              <a:gd name="connsiteX6" fmla="*/ 6568003 w 6570898"/>
              <a:gd name="connsiteY6" fmla="*/ 676912 h 2282923"/>
              <a:gd name="connsiteX7" fmla="*/ 5955376 w 6570898"/>
              <a:gd name="connsiteY7" fmla="*/ 1910499 h 2282923"/>
              <a:gd name="connsiteX8" fmla="*/ 2046762 w 6570898"/>
              <a:gd name="connsiteY8" fmla="*/ 2082880 h 2282923"/>
              <a:gd name="connsiteX9" fmla="*/ 1332087 w 6570898"/>
              <a:gd name="connsiteY9" fmla="*/ 2282923 h 2282923"/>
              <a:gd name="connsiteX10" fmla="*/ 1223256 w 6570898"/>
              <a:gd name="connsiteY10" fmla="*/ 2072393 h 2282923"/>
              <a:gd name="connsiteX0" fmla="*/ 1223256 w 6602187"/>
              <a:gd name="connsiteY0" fmla="*/ 2076033 h 2286563"/>
              <a:gd name="connsiteX1" fmla="*/ 500135 w 6602187"/>
              <a:gd name="connsiteY1" fmla="*/ 1947272 h 2286563"/>
              <a:gd name="connsiteX2" fmla="*/ 139268 w 6602187"/>
              <a:gd name="connsiteY2" fmla="*/ 1620327 h 2286563"/>
              <a:gd name="connsiteX3" fmla="*/ 88816 w 6602187"/>
              <a:gd name="connsiteY3" fmla="*/ 586751 h 2286563"/>
              <a:gd name="connsiteX4" fmla="*/ 1309207 w 6602187"/>
              <a:gd name="connsiteY4" fmla="*/ 25643 h 2286563"/>
              <a:gd name="connsiteX5" fmla="*/ 5487886 w 6602187"/>
              <a:gd name="connsiteY5" fmla="*/ 171907 h 2286563"/>
              <a:gd name="connsiteX6" fmla="*/ 6599531 w 6602187"/>
              <a:gd name="connsiteY6" fmla="*/ 850044 h 2286563"/>
              <a:gd name="connsiteX7" fmla="*/ 5955376 w 6602187"/>
              <a:gd name="connsiteY7" fmla="*/ 1914139 h 2286563"/>
              <a:gd name="connsiteX8" fmla="*/ 2046762 w 6602187"/>
              <a:gd name="connsiteY8" fmla="*/ 2086520 h 2286563"/>
              <a:gd name="connsiteX9" fmla="*/ 1332087 w 6602187"/>
              <a:gd name="connsiteY9" fmla="*/ 2286563 h 2286563"/>
              <a:gd name="connsiteX10" fmla="*/ 1223256 w 6602187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23012"/>
              <a:gd name="connsiteY0" fmla="*/ 2076033 h 2286563"/>
              <a:gd name="connsiteX1" fmla="*/ 500135 w 6623012"/>
              <a:gd name="connsiteY1" fmla="*/ 1947272 h 2286563"/>
              <a:gd name="connsiteX2" fmla="*/ 139268 w 6623012"/>
              <a:gd name="connsiteY2" fmla="*/ 1620327 h 2286563"/>
              <a:gd name="connsiteX3" fmla="*/ 88816 w 6623012"/>
              <a:gd name="connsiteY3" fmla="*/ 586751 h 2286563"/>
              <a:gd name="connsiteX4" fmla="*/ 1309207 w 6623012"/>
              <a:gd name="connsiteY4" fmla="*/ 25643 h 2286563"/>
              <a:gd name="connsiteX5" fmla="*/ 5487886 w 6623012"/>
              <a:gd name="connsiteY5" fmla="*/ 171907 h 2286563"/>
              <a:gd name="connsiteX6" fmla="*/ 6599531 w 6623012"/>
              <a:gd name="connsiteY6" fmla="*/ 850044 h 2286563"/>
              <a:gd name="connsiteX7" fmla="*/ 5955376 w 6623012"/>
              <a:gd name="connsiteY7" fmla="*/ 1914139 h 2286563"/>
              <a:gd name="connsiteX8" fmla="*/ 2046762 w 6623012"/>
              <a:gd name="connsiteY8" fmla="*/ 2086520 h 2286563"/>
              <a:gd name="connsiteX9" fmla="*/ 1332087 w 6623012"/>
              <a:gd name="connsiteY9" fmla="*/ 2286563 h 2286563"/>
              <a:gd name="connsiteX10" fmla="*/ 1223256 w 6623012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00330"/>
              <a:gd name="connsiteY0" fmla="*/ 2077382 h 2287912"/>
              <a:gd name="connsiteX1" fmla="*/ 500135 w 6600330"/>
              <a:gd name="connsiteY1" fmla="*/ 1948621 h 2287912"/>
              <a:gd name="connsiteX2" fmla="*/ 139268 w 6600330"/>
              <a:gd name="connsiteY2" fmla="*/ 1621676 h 2287912"/>
              <a:gd name="connsiteX3" fmla="*/ 88816 w 6600330"/>
              <a:gd name="connsiteY3" fmla="*/ 588100 h 2287912"/>
              <a:gd name="connsiteX4" fmla="*/ 1309207 w 6600330"/>
              <a:gd name="connsiteY4" fmla="*/ 26992 h 2287912"/>
              <a:gd name="connsiteX5" fmla="*/ 5487886 w 6600330"/>
              <a:gd name="connsiteY5" fmla="*/ 173256 h 2287912"/>
              <a:gd name="connsiteX6" fmla="*/ 6599531 w 6600330"/>
              <a:gd name="connsiteY6" fmla="*/ 905322 h 2287912"/>
              <a:gd name="connsiteX7" fmla="*/ 5955376 w 6600330"/>
              <a:gd name="connsiteY7" fmla="*/ 1915488 h 2287912"/>
              <a:gd name="connsiteX8" fmla="*/ 2046762 w 6600330"/>
              <a:gd name="connsiteY8" fmla="*/ 2087869 h 2287912"/>
              <a:gd name="connsiteX9" fmla="*/ 1332087 w 6600330"/>
              <a:gd name="connsiteY9" fmla="*/ 2287912 h 2287912"/>
              <a:gd name="connsiteX10" fmla="*/ 1223256 w 6600330"/>
              <a:gd name="connsiteY10" fmla="*/ 2077382 h 2287912"/>
              <a:gd name="connsiteX0" fmla="*/ 1236982 w 6614056"/>
              <a:gd name="connsiteY0" fmla="*/ 2077382 h 2287912"/>
              <a:gd name="connsiteX1" fmla="*/ 513861 w 6614056"/>
              <a:gd name="connsiteY1" fmla="*/ 1948621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325239 w 6614056"/>
              <a:gd name="connsiteY0" fmla="*/ 2062693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25239 w 6614056"/>
              <a:gd name="connsiteY10" fmla="*/ 2062693 h 2287912"/>
              <a:gd name="connsiteX0" fmla="*/ 1350455 w 6614056"/>
              <a:gd name="connsiteY0" fmla="*/ 2033314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50455 w 661405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423371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342580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060489 w 6614057"/>
              <a:gd name="connsiteY8" fmla="*/ 2087869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123530 w 6614057"/>
              <a:gd name="connsiteY8" fmla="*/ 2058491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6451"/>
              <a:gd name="connsiteY0" fmla="*/ 2033314 h 2287912"/>
              <a:gd name="connsiteX1" fmla="*/ 513863 w 6616451"/>
              <a:gd name="connsiteY1" fmla="*/ 1765006 h 2287912"/>
              <a:gd name="connsiteX2" fmla="*/ 115171 w 6616451"/>
              <a:gd name="connsiteY2" fmla="*/ 1342580 h 2287912"/>
              <a:gd name="connsiteX3" fmla="*/ 102543 w 6616451"/>
              <a:gd name="connsiteY3" fmla="*/ 588100 h 2287912"/>
              <a:gd name="connsiteX4" fmla="*/ 1322934 w 6616451"/>
              <a:gd name="connsiteY4" fmla="*/ 26992 h 2287912"/>
              <a:gd name="connsiteX5" fmla="*/ 5501613 w 6616451"/>
              <a:gd name="connsiteY5" fmla="*/ 173256 h 2287912"/>
              <a:gd name="connsiteX6" fmla="*/ 6613258 w 6616451"/>
              <a:gd name="connsiteY6" fmla="*/ 905322 h 2287912"/>
              <a:gd name="connsiteX7" fmla="*/ 6032145 w 6616451"/>
              <a:gd name="connsiteY7" fmla="*/ 1856731 h 2287912"/>
              <a:gd name="connsiteX8" fmla="*/ 2224395 w 6616451"/>
              <a:gd name="connsiteY8" fmla="*/ 2029112 h 2287912"/>
              <a:gd name="connsiteX9" fmla="*/ 1345814 w 6616451"/>
              <a:gd name="connsiteY9" fmla="*/ 2287912 h 2287912"/>
              <a:gd name="connsiteX10" fmla="*/ 1350456 w 6616451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32145 w 6614057"/>
              <a:gd name="connsiteY7" fmla="*/ 1856731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19537 w 6614057"/>
              <a:gd name="connsiteY7" fmla="*/ 180531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3258"/>
              <a:gd name="connsiteY0" fmla="*/ 2033314 h 2287912"/>
              <a:gd name="connsiteX1" fmla="*/ 513863 w 6613258"/>
              <a:gd name="connsiteY1" fmla="*/ 1765006 h 2287912"/>
              <a:gd name="connsiteX2" fmla="*/ 115171 w 6613258"/>
              <a:gd name="connsiteY2" fmla="*/ 1342580 h 2287912"/>
              <a:gd name="connsiteX3" fmla="*/ 102543 w 6613258"/>
              <a:gd name="connsiteY3" fmla="*/ 588100 h 2287912"/>
              <a:gd name="connsiteX4" fmla="*/ 1322934 w 6613258"/>
              <a:gd name="connsiteY4" fmla="*/ 26992 h 2287912"/>
              <a:gd name="connsiteX5" fmla="*/ 5501613 w 6613258"/>
              <a:gd name="connsiteY5" fmla="*/ 173256 h 2287912"/>
              <a:gd name="connsiteX6" fmla="*/ 6613258 w 6613258"/>
              <a:gd name="connsiteY6" fmla="*/ 905322 h 2287912"/>
              <a:gd name="connsiteX7" fmla="*/ 6019537 w 6613258"/>
              <a:gd name="connsiteY7" fmla="*/ 1805318 h 2287912"/>
              <a:gd name="connsiteX8" fmla="*/ 2224395 w 6613258"/>
              <a:gd name="connsiteY8" fmla="*/ 2029112 h 2287912"/>
              <a:gd name="connsiteX9" fmla="*/ 1345814 w 6613258"/>
              <a:gd name="connsiteY9" fmla="*/ 2287912 h 2287912"/>
              <a:gd name="connsiteX10" fmla="*/ 1350456 w 6613258"/>
              <a:gd name="connsiteY10" fmla="*/ 2033314 h 2287912"/>
              <a:gd name="connsiteX0" fmla="*/ 1352720 w 6615522"/>
              <a:gd name="connsiteY0" fmla="*/ 2033314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52720 w 6615522"/>
              <a:gd name="connsiteY10" fmla="*/ 2033314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2284 w 6617261"/>
              <a:gd name="connsiteY0" fmla="*/ 2011281 h 2287912"/>
              <a:gd name="connsiteX1" fmla="*/ 606122 w 6617261"/>
              <a:gd name="connsiteY1" fmla="*/ 1728283 h 2287912"/>
              <a:gd name="connsiteX2" fmla="*/ 119174 w 6617261"/>
              <a:gd name="connsiteY2" fmla="*/ 1342580 h 2287912"/>
              <a:gd name="connsiteX3" fmla="*/ 106546 w 6617261"/>
              <a:gd name="connsiteY3" fmla="*/ 588100 h 2287912"/>
              <a:gd name="connsiteX4" fmla="*/ 1326937 w 6617261"/>
              <a:gd name="connsiteY4" fmla="*/ 26992 h 2287912"/>
              <a:gd name="connsiteX5" fmla="*/ 5505616 w 6617261"/>
              <a:gd name="connsiteY5" fmla="*/ 173256 h 2287912"/>
              <a:gd name="connsiteX6" fmla="*/ 6617261 w 6617261"/>
              <a:gd name="connsiteY6" fmla="*/ 905322 h 2287912"/>
              <a:gd name="connsiteX7" fmla="*/ 6023540 w 6617261"/>
              <a:gd name="connsiteY7" fmla="*/ 1805318 h 2287912"/>
              <a:gd name="connsiteX8" fmla="*/ 2228398 w 6617261"/>
              <a:gd name="connsiteY8" fmla="*/ 2029112 h 2287912"/>
              <a:gd name="connsiteX9" fmla="*/ 1349817 w 6617261"/>
              <a:gd name="connsiteY9" fmla="*/ 2287912 h 2287912"/>
              <a:gd name="connsiteX10" fmla="*/ 1392284 w 6617261"/>
              <a:gd name="connsiteY10" fmla="*/ 2011281 h 2287912"/>
              <a:gd name="connsiteX0" fmla="*/ 1382461 w 6607438"/>
              <a:gd name="connsiteY0" fmla="*/ 2011281 h 2287912"/>
              <a:gd name="connsiteX1" fmla="*/ 596299 w 6607438"/>
              <a:gd name="connsiteY1" fmla="*/ 1728283 h 2287912"/>
              <a:gd name="connsiteX2" fmla="*/ 134568 w 6607438"/>
              <a:gd name="connsiteY2" fmla="*/ 1291168 h 2287912"/>
              <a:gd name="connsiteX3" fmla="*/ 96723 w 6607438"/>
              <a:gd name="connsiteY3" fmla="*/ 588100 h 2287912"/>
              <a:gd name="connsiteX4" fmla="*/ 1317114 w 6607438"/>
              <a:gd name="connsiteY4" fmla="*/ 26992 h 2287912"/>
              <a:gd name="connsiteX5" fmla="*/ 5495793 w 6607438"/>
              <a:gd name="connsiteY5" fmla="*/ 173256 h 2287912"/>
              <a:gd name="connsiteX6" fmla="*/ 6607438 w 6607438"/>
              <a:gd name="connsiteY6" fmla="*/ 905322 h 2287912"/>
              <a:gd name="connsiteX7" fmla="*/ 6013717 w 6607438"/>
              <a:gd name="connsiteY7" fmla="*/ 1805318 h 2287912"/>
              <a:gd name="connsiteX8" fmla="*/ 2218575 w 6607438"/>
              <a:gd name="connsiteY8" fmla="*/ 2029112 h 2287912"/>
              <a:gd name="connsiteX9" fmla="*/ 1339994 w 6607438"/>
              <a:gd name="connsiteY9" fmla="*/ 2287912 h 2287912"/>
              <a:gd name="connsiteX10" fmla="*/ 1382461 w 6607438"/>
              <a:gd name="connsiteY10" fmla="*/ 2011281 h 2287912"/>
              <a:gd name="connsiteX0" fmla="*/ 1346619 w 6571596"/>
              <a:gd name="connsiteY0" fmla="*/ 2009705 h 2286336"/>
              <a:gd name="connsiteX1" fmla="*/ 560457 w 6571596"/>
              <a:gd name="connsiteY1" fmla="*/ 1726707 h 2286336"/>
              <a:gd name="connsiteX2" fmla="*/ 98726 w 6571596"/>
              <a:gd name="connsiteY2" fmla="*/ 1289592 h 2286336"/>
              <a:gd name="connsiteX3" fmla="*/ 111313 w 6571596"/>
              <a:gd name="connsiteY3" fmla="*/ 564490 h 2286336"/>
              <a:gd name="connsiteX4" fmla="*/ 1281272 w 6571596"/>
              <a:gd name="connsiteY4" fmla="*/ 25416 h 2286336"/>
              <a:gd name="connsiteX5" fmla="*/ 5459951 w 6571596"/>
              <a:gd name="connsiteY5" fmla="*/ 171680 h 2286336"/>
              <a:gd name="connsiteX6" fmla="*/ 6571596 w 6571596"/>
              <a:gd name="connsiteY6" fmla="*/ 903746 h 2286336"/>
              <a:gd name="connsiteX7" fmla="*/ 5977875 w 6571596"/>
              <a:gd name="connsiteY7" fmla="*/ 1803742 h 2286336"/>
              <a:gd name="connsiteX8" fmla="*/ 2182733 w 6571596"/>
              <a:gd name="connsiteY8" fmla="*/ 2027536 h 2286336"/>
              <a:gd name="connsiteX9" fmla="*/ 1304152 w 6571596"/>
              <a:gd name="connsiteY9" fmla="*/ 2286336 h 2286336"/>
              <a:gd name="connsiteX10" fmla="*/ 1346619 w 6571596"/>
              <a:gd name="connsiteY10" fmla="*/ 2009705 h 2286336"/>
              <a:gd name="connsiteX0" fmla="*/ 1335993 w 6560970"/>
              <a:gd name="connsiteY0" fmla="*/ 2009705 h 2286336"/>
              <a:gd name="connsiteX1" fmla="*/ 549831 w 6560970"/>
              <a:gd name="connsiteY1" fmla="*/ 1726707 h 2286336"/>
              <a:gd name="connsiteX2" fmla="*/ 88100 w 6560970"/>
              <a:gd name="connsiteY2" fmla="*/ 1289592 h 2286336"/>
              <a:gd name="connsiteX3" fmla="*/ 100687 w 6560970"/>
              <a:gd name="connsiteY3" fmla="*/ 564490 h 2286336"/>
              <a:gd name="connsiteX4" fmla="*/ 1270646 w 6560970"/>
              <a:gd name="connsiteY4" fmla="*/ 25416 h 2286336"/>
              <a:gd name="connsiteX5" fmla="*/ 5449325 w 6560970"/>
              <a:gd name="connsiteY5" fmla="*/ 171680 h 2286336"/>
              <a:gd name="connsiteX6" fmla="*/ 6560970 w 6560970"/>
              <a:gd name="connsiteY6" fmla="*/ 903746 h 2286336"/>
              <a:gd name="connsiteX7" fmla="*/ 5967249 w 6560970"/>
              <a:gd name="connsiteY7" fmla="*/ 1803742 h 2286336"/>
              <a:gd name="connsiteX8" fmla="*/ 2172107 w 6560970"/>
              <a:gd name="connsiteY8" fmla="*/ 2027536 h 2286336"/>
              <a:gd name="connsiteX9" fmla="*/ 1293526 w 6560970"/>
              <a:gd name="connsiteY9" fmla="*/ 2286336 h 2286336"/>
              <a:gd name="connsiteX10" fmla="*/ 1335993 w 6560970"/>
              <a:gd name="connsiteY10" fmla="*/ 2009705 h 2286336"/>
              <a:gd name="connsiteX0" fmla="*/ 1320449 w 6545426"/>
              <a:gd name="connsiteY0" fmla="*/ 2009705 h 2286336"/>
              <a:gd name="connsiteX1" fmla="*/ 534287 w 6545426"/>
              <a:gd name="connsiteY1" fmla="*/ 1726707 h 2286336"/>
              <a:gd name="connsiteX2" fmla="*/ 72556 w 6545426"/>
              <a:gd name="connsiteY2" fmla="*/ 1289592 h 2286336"/>
              <a:gd name="connsiteX3" fmla="*/ 85143 w 6545426"/>
              <a:gd name="connsiteY3" fmla="*/ 564490 h 2286336"/>
              <a:gd name="connsiteX4" fmla="*/ 1255102 w 6545426"/>
              <a:gd name="connsiteY4" fmla="*/ 25416 h 2286336"/>
              <a:gd name="connsiteX5" fmla="*/ 5433781 w 6545426"/>
              <a:gd name="connsiteY5" fmla="*/ 171680 h 2286336"/>
              <a:gd name="connsiteX6" fmla="*/ 6545426 w 6545426"/>
              <a:gd name="connsiteY6" fmla="*/ 903746 h 2286336"/>
              <a:gd name="connsiteX7" fmla="*/ 5951705 w 6545426"/>
              <a:gd name="connsiteY7" fmla="*/ 1803742 h 2286336"/>
              <a:gd name="connsiteX8" fmla="*/ 2156563 w 6545426"/>
              <a:gd name="connsiteY8" fmla="*/ 2027536 h 2286336"/>
              <a:gd name="connsiteX9" fmla="*/ 1277982 w 6545426"/>
              <a:gd name="connsiteY9" fmla="*/ 2286336 h 2286336"/>
              <a:gd name="connsiteX10" fmla="*/ 1320449 w 6545426"/>
              <a:gd name="connsiteY10" fmla="*/ 2009705 h 2286336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261706 w 6486683"/>
              <a:gd name="connsiteY0" fmla="*/ 2028838 h 2305469"/>
              <a:gd name="connsiteX1" fmla="*/ 475544 w 6486683"/>
              <a:gd name="connsiteY1" fmla="*/ 1745840 h 2305469"/>
              <a:gd name="connsiteX2" fmla="*/ 26400 w 6486683"/>
              <a:gd name="connsiteY2" fmla="*/ 583623 h 2305469"/>
              <a:gd name="connsiteX3" fmla="*/ 1246792 w 6486683"/>
              <a:gd name="connsiteY3" fmla="*/ 22515 h 2305469"/>
              <a:gd name="connsiteX4" fmla="*/ 5375038 w 6486683"/>
              <a:gd name="connsiteY4" fmla="*/ 190813 h 2305469"/>
              <a:gd name="connsiteX5" fmla="*/ 6486683 w 6486683"/>
              <a:gd name="connsiteY5" fmla="*/ 922879 h 2305469"/>
              <a:gd name="connsiteX6" fmla="*/ 5892962 w 6486683"/>
              <a:gd name="connsiteY6" fmla="*/ 1822875 h 2305469"/>
              <a:gd name="connsiteX7" fmla="*/ 2097820 w 6486683"/>
              <a:gd name="connsiteY7" fmla="*/ 2046669 h 2305469"/>
              <a:gd name="connsiteX8" fmla="*/ 1219239 w 6486683"/>
              <a:gd name="connsiteY8" fmla="*/ 2305469 h 2305469"/>
              <a:gd name="connsiteX9" fmla="*/ 1261706 w 6486683"/>
              <a:gd name="connsiteY9" fmla="*/ 2028838 h 2305469"/>
              <a:gd name="connsiteX0" fmla="*/ 1278912 w 6503889"/>
              <a:gd name="connsiteY0" fmla="*/ 2028838 h 2305469"/>
              <a:gd name="connsiteX1" fmla="*/ 366669 w 6503889"/>
              <a:gd name="connsiteY1" fmla="*/ 1650360 h 2305469"/>
              <a:gd name="connsiteX2" fmla="*/ 43606 w 6503889"/>
              <a:gd name="connsiteY2" fmla="*/ 583623 h 2305469"/>
              <a:gd name="connsiteX3" fmla="*/ 1263998 w 6503889"/>
              <a:gd name="connsiteY3" fmla="*/ 22515 h 2305469"/>
              <a:gd name="connsiteX4" fmla="*/ 5392244 w 6503889"/>
              <a:gd name="connsiteY4" fmla="*/ 190813 h 2305469"/>
              <a:gd name="connsiteX5" fmla="*/ 6503889 w 6503889"/>
              <a:gd name="connsiteY5" fmla="*/ 922879 h 2305469"/>
              <a:gd name="connsiteX6" fmla="*/ 5910168 w 6503889"/>
              <a:gd name="connsiteY6" fmla="*/ 1822875 h 2305469"/>
              <a:gd name="connsiteX7" fmla="*/ 2115026 w 6503889"/>
              <a:gd name="connsiteY7" fmla="*/ 2046669 h 2305469"/>
              <a:gd name="connsiteX8" fmla="*/ 1236445 w 6503889"/>
              <a:gd name="connsiteY8" fmla="*/ 2305469 h 2305469"/>
              <a:gd name="connsiteX9" fmla="*/ 1278912 w 6503889"/>
              <a:gd name="connsiteY9" fmla="*/ 2028838 h 2305469"/>
              <a:gd name="connsiteX0" fmla="*/ 1306915 w 6531892"/>
              <a:gd name="connsiteY0" fmla="*/ 2028838 h 2305469"/>
              <a:gd name="connsiteX1" fmla="*/ 268591 w 6531892"/>
              <a:gd name="connsiteY1" fmla="*/ 1643015 h 2305469"/>
              <a:gd name="connsiteX2" fmla="*/ 71609 w 6531892"/>
              <a:gd name="connsiteY2" fmla="*/ 583623 h 2305469"/>
              <a:gd name="connsiteX3" fmla="*/ 1292001 w 6531892"/>
              <a:gd name="connsiteY3" fmla="*/ 22515 h 2305469"/>
              <a:gd name="connsiteX4" fmla="*/ 5420247 w 6531892"/>
              <a:gd name="connsiteY4" fmla="*/ 190813 h 2305469"/>
              <a:gd name="connsiteX5" fmla="*/ 6531892 w 6531892"/>
              <a:gd name="connsiteY5" fmla="*/ 922879 h 2305469"/>
              <a:gd name="connsiteX6" fmla="*/ 5938171 w 6531892"/>
              <a:gd name="connsiteY6" fmla="*/ 1822875 h 2305469"/>
              <a:gd name="connsiteX7" fmla="*/ 2143029 w 6531892"/>
              <a:gd name="connsiteY7" fmla="*/ 2046669 h 2305469"/>
              <a:gd name="connsiteX8" fmla="*/ 1264448 w 6531892"/>
              <a:gd name="connsiteY8" fmla="*/ 2305469 h 2305469"/>
              <a:gd name="connsiteX9" fmla="*/ 1306915 w 6531892"/>
              <a:gd name="connsiteY9" fmla="*/ 2028838 h 2305469"/>
              <a:gd name="connsiteX0" fmla="*/ 1322733 w 6547710"/>
              <a:gd name="connsiteY0" fmla="*/ 2028838 h 2305469"/>
              <a:gd name="connsiteX1" fmla="*/ 284409 w 6547710"/>
              <a:gd name="connsiteY1" fmla="*/ 1643015 h 2305469"/>
              <a:gd name="connsiteX2" fmla="*/ 87427 w 6547710"/>
              <a:gd name="connsiteY2" fmla="*/ 583623 h 2305469"/>
              <a:gd name="connsiteX3" fmla="*/ 1307819 w 6547710"/>
              <a:gd name="connsiteY3" fmla="*/ 22515 h 2305469"/>
              <a:gd name="connsiteX4" fmla="*/ 5436065 w 6547710"/>
              <a:gd name="connsiteY4" fmla="*/ 190813 h 2305469"/>
              <a:gd name="connsiteX5" fmla="*/ 6547710 w 6547710"/>
              <a:gd name="connsiteY5" fmla="*/ 922879 h 2305469"/>
              <a:gd name="connsiteX6" fmla="*/ 5953989 w 6547710"/>
              <a:gd name="connsiteY6" fmla="*/ 1822875 h 2305469"/>
              <a:gd name="connsiteX7" fmla="*/ 2158847 w 6547710"/>
              <a:gd name="connsiteY7" fmla="*/ 2046669 h 2305469"/>
              <a:gd name="connsiteX8" fmla="*/ 1280266 w 6547710"/>
              <a:gd name="connsiteY8" fmla="*/ 2305469 h 2305469"/>
              <a:gd name="connsiteX9" fmla="*/ 1322733 w 6547710"/>
              <a:gd name="connsiteY9" fmla="*/ 2028838 h 2305469"/>
              <a:gd name="connsiteX0" fmla="*/ 1350725 w 6575702"/>
              <a:gd name="connsiteY0" fmla="*/ 2028838 h 2305469"/>
              <a:gd name="connsiteX1" fmla="*/ 312401 w 6575702"/>
              <a:gd name="connsiteY1" fmla="*/ 1643015 h 2305469"/>
              <a:gd name="connsiteX2" fmla="*/ 115419 w 6575702"/>
              <a:gd name="connsiteY2" fmla="*/ 583623 h 2305469"/>
              <a:gd name="connsiteX3" fmla="*/ 1335811 w 6575702"/>
              <a:gd name="connsiteY3" fmla="*/ 22515 h 2305469"/>
              <a:gd name="connsiteX4" fmla="*/ 5464057 w 6575702"/>
              <a:gd name="connsiteY4" fmla="*/ 190813 h 2305469"/>
              <a:gd name="connsiteX5" fmla="*/ 6575702 w 6575702"/>
              <a:gd name="connsiteY5" fmla="*/ 922879 h 2305469"/>
              <a:gd name="connsiteX6" fmla="*/ 5981981 w 6575702"/>
              <a:gd name="connsiteY6" fmla="*/ 1822875 h 2305469"/>
              <a:gd name="connsiteX7" fmla="*/ 2186839 w 6575702"/>
              <a:gd name="connsiteY7" fmla="*/ 2046669 h 2305469"/>
              <a:gd name="connsiteX8" fmla="*/ 1308258 w 6575702"/>
              <a:gd name="connsiteY8" fmla="*/ 2305469 h 2305469"/>
              <a:gd name="connsiteX9" fmla="*/ 1350725 w 6575702"/>
              <a:gd name="connsiteY9" fmla="*/ 2028838 h 2305469"/>
              <a:gd name="connsiteX0" fmla="*/ 1334698 w 6559675"/>
              <a:gd name="connsiteY0" fmla="*/ 2033414 h 2310045"/>
              <a:gd name="connsiteX1" fmla="*/ 296374 w 6559675"/>
              <a:gd name="connsiteY1" fmla="*/ 1647591 h 2310045"/>
              <a:gd name="connsiteX2" fmla="*/ 99392 w 6559675"/>
              <a:gd name="connsiteY2" fmla="*/ 654301 h 2310045"/>
              <a:gd name="connsiteX3" fmla="*/ 1319784 w 6559675"/>
              <a:gd name="connsiteY3" fmla="*/ 27091 h 2310045"/>
              <a:gd name="connsiteX4" fmla="*/ 5448030 w 6559675"/>
              <a:gd name="connsiteY4" fmla="*/ 195389 h 2310045"/>
              <a:gd name="connsiteX5" fmla="*/ 6559675 w 6559675"/>
              <a:gd name="connsiteY5" fmla="*/ 927455 h 2310045"/>
              <a:gd name="connsiteX6" fmla="*/ 5965954 w 6559675"/>
              <a:gd name="connsiteY6" fmla="*/ 1827451 h 2310045"/>
              <a:gd name="connsiteX7" fmla="*/ 2170812 w 6559675"/>
              <a:gd name="connsiteY7" fmla="*/ 2051245 h 2310045"/>
              <a:gd name="connsiteX8" fmla="*/ 1292231 w 6559675"/>
              <a:gd name="connsiteY8" fmla="*/ 2310045 h 2310045"/>
              <a:gd name="connsiteX9" fmla="*/ 1334698 w 6559675"/>
              <a:gd name="connsiteY9" fmla="*/ 2033414 h 2310045"/>
              <a:gd name="connsiteX0" fmla="*/ 1387100 w 6612077"/>
              <a:gd name="connsiteY0" fmla="*/ 2036495 h 2313126"/>
              <a:gd name="connsiteX1" fmla="*/ 348776 w 6612077"/>
              <a:gd name="connsiteY1" fmla="*/ 1650672 h 2313126"/>
              <a:gd name="connsiteX2" fmla="*/ 88753 w 6612077"/>
              <a:gd name="connsiteY2" fmla="*/ 701450 h 2313126"/>
              <a:gd name="connsiteX3" fmla="*/ 1372186 w 6612077"/>
              <a:gd name="connsiteY3" fmla="*/ 30172 h 2313126"/>
              <a:gd name="connsiteX4" fmla="*/ 5500432 w 6612077"/>
              <a:gd name="connsiteY4" fmla="*/ 198470 h 2313126"/>
              <a:gd name="connsiteX5" fmla="*/ 6612077 w 6612077"/>
              <a:gd name="connsiteY5" fmla="*/ 930536 h 2313126"/>
              <a:gd name="connsiteX6" fmla="*/ 6018356 w 6612077"/>
              <a:gd name="connsiteY6" fmla="*/ 1830532 h 2313126"/>
              <a:gd name="connsiteX7" fmla="*/ 2223214 w 6612077"/>
              <a:gd name="connsiteY7" fmla="*/ 2054326 h 2313126"/>
              <a:gd name="connsiteX8" fmla="*/ 1344633 w 6612077"/>
              <a:gd name="connsiteY8" fmla="*/ 2313126 h 2313126"/>
              <a:gd name="connsiteX9" fmla="*/ 1387100 w 6612077"/>
              <a:gd name="connsiteY9" fmla="*/ 2036495 h 2313126"/>
              <a:gd name="connsiteX0" fmla="*/ 1391247 w 6616224"/>
              <a:gd name="connsiteY0" fmla="*/ 2036495 h 2313126"/>
              <a:gd name="connsiteX1" fmla="*/ 352923 w 6616224"/>
              <a:gd name="connsiteY1" fmla="*/ 1650672 h 2313126"/>
              <a:gd name="connsiteX2" fmla="*/ 92900 w 6616224"/>
              <a:gd name="connsiteY2" fmla="*/ 701450 h 2313126"/>
              <a:gd name="connsiteX3" fmla="*/ 1376333 w 6616224"/>
              <a:gd name="connsiteY3" fmla="*/ 30172 h 2313126"/>
              <a:gd name="connsiteX4" fmla="*/ 5504579 w 6616224"/>
              <a:gd name="connsiteY4" fmla="*/ 198470 h 2313126"/>
              <a:gd name="connsiteX5" fmla="*/ 6616224 w 6616224"/>
              <a:gd name="connsiteY5" fmla="*/ 930536 h 2313126"/>
              <a:gd name="connsiteX6" fmla="*/ 6022503 w 6616224"/>
              <a:gd name="connsiteY6" fmla="*/ 1830532 h 2313126"/>
              <a:gd name="connsiteX7" fmla="*/ 2227361 w 6616224"/>
              <a:gd name="connsiteY7" fmla="*/ 2054326 h 2313126"/>
              <a:gd name="connsiteX8" fmla="*/ 1348780 w 6616224"/>
              <a:gd name="connsiteY8" fmla="*/ 2313126 h 2313126"/>
              <a:gd name="connsiteX9" fmla="*/ 1391247 w 6616224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438885 w 6613429"/>
              <a:gd name="connsiteY0" fmla="*/ 2029150 h 2313126"/>
              <a:gd name="connsiteX1" fmla="*/ 350128 w 6613429"/>
              <a:gd name="connsiteY1" fmla="*/ 1650672 h 2313126"/>
              <a:gd name="connsiteX2" fmla="*/ 90105 w 6613429"/>
              <a:gd name="connsiteY2" fmla="*/ 701450 h 2313126"/>
              <a:gd name="connsiteX3" fmla="*/ 1373538 w 6613429"/>
              <a:gd name="connsiteY3" fmla="*/ 30172 h 2313126"/>
              <a:gd name="connsiteX4" fmla="*/ 5501784 w 6613429"/>
              <a:gd name="connsiteY4" fmla="*/ 198470 h 2313126"/>
              <a:gd name="connsiteX5" fmla="*/ 6613429 w 6613429"/>
              <a:gd name="connsiteY5" fmla="*/ 930536 h 2313126"/>
              <a:gd name="connsiteX6" fmla="*/ 6019708 w 6613429"/>
              <a:gd name="connsiteY6" fmla="*/ 1830532 h 2313126"/>
              <a:gd name="connsiteX7" fmla="*/ 2224566 w 6613429"/>
              <a:gd name="connsiteY7" fmla="*/ 2054326 h 2313126"/>
              <a:gd name="connsiteX8" fmla="*/ 1345985 w 6613429"/>
              <a:gd name="connsiteY8" fmla="*/ 2313126 h 2313126"/>
              <a:gd name="connsiteX9" fmla="*/ 1438885 w 6613429"/>
              <a:gd name="connsiteY9" fmla="*/ 2029150 h 2313126"/>
              <a:gd name="connsiteX0" fmla="*/ 1411781 w 6586325"/>
              <a:gd name="connsiteY0" fmla="*/ 2029150 h 2313126"/>
              <a:gd name="connsiteX1" fmla="*/ 323024 w 6586325"/>
              <a:gd name="connsiteY1" fmla="*/ 1650672 h 2313126"/>
              <a:gd name="connsiteX2" fmla="*/ 63001 w 6586325"/>
              <a:gd name="connsiteY2" fmla="*/ 701450 h 2313126"/>
              <a:gd name="connsiteX3" fmla="*/ 1346434 w 6586325"/>
              <a:gd name="connsiteY3" fmla="*/ 30172 h 2313126"/>
              <a:gd name="connsiteX4" fmla="*/ 5474680 w 6586325"/>
              <a:gd name="connsiteY4" fmla="*/ 198470 h 2313126"/>
              <a:gd name="connsiteX5" fmla="*/ 6586325 w 6586325"/>
              <a:gd name="connsiteY5" fmla="*/ 930536 h 2313126"/>
              <a:gd name="connsiteX6" fmla="*/ 5992604 w 6586325"/>
              <a:gd name="connsiteY6" fmla="*/ 1830532 h 2313126"/>
              <a:gd name="connsiteX7" fmla="*/ 2197462 w 6586325"/>
              <a:gd name="connsiteY7" fmla="*/ 2054326 h 2313126"/>
              <a:gd name="connsiteX8" fmla="*/ 1318881 w 6586325"/>
              <a:gd name="connsiteY8" fmla="*/ 2313126 h 2313126"/>
              <a:gd name="connsiteX9" fmla="*/ 1411781 w 6586325"/>
              <a:gd name="connsiteY9" fmla="*/ 2029150 h 2313126"/>
              <a:gd name="connsiteX0" fmla="*/ 1422251 w 6596795"/>
              <a:gd name="connsiteY0" fmla="*/ 2029150 h 2313126"/>
              <a:gd name="connsiteX1" fmla="*/ 333494 w 6596795"/>
              <a:gd name="connsiteY1" fmla="*/ 1650672 h 2313126"/>
              <a:gd name="connsiteX2" fmla="*/ 73471 w 6596795"/>
              <a:gd name="connsiteY2" fmla="*/ 701450 h 2313126"/>
              <a:gd name="connsiteX3" fmla="*/ 1356904 w 6596795"/>
              <a:gd name="connsiteY3" fmla="*/ 30172 h 2313126"/>
              <a:gd name="connsiteX4" fmla="*/ 5485150 w 6596795"/>
              <a:gd name="connsiteY4" fmla="*/ 198470 h 2313126"/>
              <a:gd name="connsiteX5" fmla="*/ 6596795 w 6596795"/>
              <a:gd name="connsiteY5" fmla="*/ 930536 h 2313126"/>
              <a:gd name="connsiteX6" fmla="*/ 6003074 w 6596795"/>
              <a:gd name="connsiteY6" fmla="*/ 1830532 h 2313126"/>
              <a:gd name="connsiteX7" fmla="*/ 2207932 w 6596795"/>
              <a:gd name="connsiteY7" fmla="*/ 2054326 h 2313126"/>
              <a:gd name="connsiteX8" fmla="*/ 1329351 w 6596795"/>
              <a:gd name="connsiteY8" fmla="*/ 2313126 h 2313126"/>
              <a:gd name="connsiteX9" fmla="*/ 1422251 w 6596795"/>
              <a:gd name="connsiteY9" fmla="*/ 2029150 h 2313126"/>
              <a:gd name="connsiteX0" fmla="*/ 1427107 w 6601651"/>
              <a:gd name="connsiteY0" fmla="*/ 2029150 h 2313126"/>
              <a:gd name="connsiteX1" fmla="*/ 338350 w 6601651"/>
              <a:gd name="connsiteY1" fmla="*/ 1650672 h 2313126"/>
              <a:gd name="connsiteX2" fmla="*/ 78327 w 6601651"/>
              <a:gd name="connsiteY2" fmla="*/ 701450 h 2313126"/>
              <a:gd name="connsiteX3" fmla="*/ 1361760 w 6601651"/>
              <a:gd name="connsiteY3" fmla="*/ 30172 h 2313126"/>
              <a:gd name="connsiteX4" fmla="*/ 5490006 w 6601651"/>
              <a:gd name="connsiteY4" fmla="*/ 198470 h 2313126"/>
              <a:gd name="connsiteX5" fmla="*/ 6601651 w 6601651"/>
              <a:gd name="connsiteY5" fmla="*/ 930536 h 2313126"/>
              <a:gd name="connsiteX6" fmla="*/ 6007930 w 6601651"/>
              <a:gd name="connsiteY6" fmla="*/ 1830532 h 2313126"/>
              <a:gd name="connsiteX7" fmla="*/ 2212788 w 6601651"/>
              <a:gd name="connsiteY7" fmla="*/ 2054326 h 2313126"/>
              <a:gd name="connsiteX8" fmla="*/ 1334207 w 6601651"/>
              <a:gd name="connsiteY8" fmla="*/ 2313126 h 2313126"/>
              <a:gd name="connsiteX9" fmla="*/ 1427107 w 6601651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98750 w 6597644"/>
              <a:gd name="connsiteY0" fmla="*/ 2029150 h 2313126"/>
              <a:gd name="connsiteX1" fmla="*/ 298554 w 6597644"/>
              <a:gd name="connsiteY1" fmla="*/ 1654147 h 2313126"/>
              <a:gd name="connsiteX2" fmla="*/ 74320 w 6597644"/>
              <a:gd name="connsiteY2" fmla="*/ 701450 h 2313126"/>
              <a:gd name="connsiteX3" fmla="*/ 1357753 w 6597644"/>
              <a:gd name="connsiteY3" fmla="*/ 30172 h 2313126"/>
              <a:gd name="connsiteX4" fmla="*/ 5485999 w 6597644"/>
              <a:gd name="connsiteY4" fmla="*/ 198470 h 2313126"/>
              <a:gd name="connsiteX5" fmla="*/ 6597644 w 6597644"/>
              <a:gd name="connsiteY5" fmla="*/ 930536 h 2313126"/>
              <a:gd name="connsiteX6" fmla="*/ 6003923 w 6597644"/>
              <a:gd name="connsiteY6" fmla="*/ 1830532 h 2313126"/>
              <a:gd name="connsiteX7" fmla="*/ 2208781 w 6597644"/>
              <a:gd name="connsiteY7" fmla="*/ 2054326 h 2313126"/>
              <a:gd name="connsiteX8" fmla="*/ 1330200 w 6597644"/>
              <a:gd name="connsiteY8" fmla="*/ 2313126 h 2313126"/>
              <a:gd name="connsiteX9" fmla="*/ 1498750 w 65976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506919 w 6605813"/>
              <a:gd name="connsiteY0" fmla="*/ 2029150 h 2313126"/>
              <a:gd name="connsiteX1" fmla="*/ 306723 w 6605813"/>
              <a:gd name="connsiteY1" fmla="*/ 1654147 h 2313126"/>
              <a:gd name="connsiteX2" fmla="*/ 82489 w 6605813"/>
              <a:gd name="connsiteY2" fmla="*/ 701450 h 2313126"/>
              <a:gd name="connsiteX3" fmla="*/ 1365922 w 6605813"/>
              <a:gd name="connsiteY3" fmla="*/ 30172 h 2313126"/>
              <a:gd name="connsiteX4" fmla="*/ 5494168 w 6605813"/>
              <a:gd name="connsiteY4" fmla="*/ 198470 h 2313126"/>
              <a:gd name="connsiteX5" fmla="*/ 6605813 w 6605813"/>
              <a:gd name="connsiteY5" fmla="*/ 930536 h 2313126"/>
              <a:gd name="connsiteX6" fmla="*/ 6012092 w 6605813"/>
              <a:gd name="connsiteY6" fmla="*/ 1830532 h 2313126"/>
              <a:gd name="connsiteX7" fmla="*/ 2216950 w 6605813"/>
              <a:gd name="connsiteY7" fmla="*/ 2054326 h 2313126"/>
              <a:gd name="connsiteX8" fmla="*/ 1338369 w 6605813"/>
              <a:gd name="connsiteY8" fmla="*/ 2313126 h 2313126"/>
              <a:gd name="connsiteX9" fmla="*/ 1506919 w 6605813"/>
              <a:gd name="connsiteY9" fmla="*/ 2029150 h 23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813" h="2313126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749E47-91E3-4256-A517-9E7E684EB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79" y="312630"/>
            <a:ext cx="5737538" cy="2989690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097"/>
              <a:gd name="connsiteY0" fmla="*/ 2270200 h 2480730"/>
              <a:gd name="connsiteX1" fmla="*/ 495492 w 6769097"/>
              <a:gd name="connsiteY1" fmla="*/ 2141439 h 2480730"/>
              <a:gd name="connsiteX2" fmla="*/ 134625 w 6769097"/>
              <a:gd name="connsiteY2" fmla="*/ 1814494 h 2480730"/>
              <a:gd name="connsiteX3" fmla="*/ 36881 w 6769097"/>
              <a:gd name="connsiteY3" fmla="*/ 773214 h 2480730"/>
              <a:gd name="connsiteX4" fmla="*/ 721307 w 6769097"/>
              <a:gd name="connsiteY4" fmla="*/ 34910 h 2480730"/>
              <a:gd name="connsiteX5" fmla="*/ 5609353 w 6769097"/>
              <a:gd name="connsiteY5" fmla="*/ 127244 h 2480730"/>
              <a:gd name="connsiteX6" fmla="*/ 6768288 w 6769097"/>
              <a:gd name="connsiteY6" fmla="*/ 843902 h 2480730"/>
              <a:gd name="connsiteX7" fmla="*/ 5950733 w 6769097"/>
              <a:gd name="connsiteY7" fmla="*/ 2108306 h 2480730"/>
              <a:gd name="connsiteX8" fmla="*/ 2042119 w 6769097"/>
              <a:gd name="connsiteY8" fmla="*/ 2280687 h 2480730"/>
              <a:gd name="connsiteX9" fmla="*/ 1327444 w 6769097"/>
              <a:gd name="connsiteY9" fmla="*/ 2480730 h 2480730"/>
              <a:gd name="connsiteX10" fmla="*/ 1218613 w 6769097"/>
              <a:gd name="connsiteY10" fmla="*/ 2270200 h 2480730"/>
              <a:gd name="connsiteX0" fmla="*/ 1218613 w 6571897"/>
              <a:gd name="connsiteY0" fmla="*/ 2290477 h 2501007"/>
              <a:gd name="connsiteX1" fmla="*/ 495492 w 6571897"/>
              <a:gd name="connsiteY1" fmla="*/ 2161716 h 2501007"/>
              <a:gd name="connsiteX2" fmla="*/ 134625 w 6571897"/>
              <a:gd name="connsiteY2" fmla="*/ 1834771 h 2501007"/>
              <a:gd name="connsiteX3" fmla="*/ 36881 w 6571897"/>
              <a:gd name="connsiteY3" fmla="*/ 793491 h 2501007"/>
              <a:gd name="connsiteX4" fmla="*/ 721307 w 6571897"/>
              <a:gd name="connsiteY4" fmla="*/ 55187 h 2501007"/>
              <a:gd name="connsiteX5" fmla="*/ 5609353 w 6571897"/>
              <a:gd name="connsiteY5" fmla="*/ 147521 h 2501007"/>
              <a:gd name="connsiteX6" fmla="*/ 6563360 w 6571897"/>
              <a:gd name="connsiteY6" fmla="*/ 894996 h 2501007"/>
              <a:gd name="connsiteX7" fmla="*/ 5950733 w 6571897"/>
              <a:gd name="connsiteY7" fmla="*/ 2128583 h 2501007"/>
              <a:gd name="connsiteX8" fmla="*/ 2042119 w 6571897"/>
              <a:gd name="connsiteY8" fmla="*/ 2300964 h 2501007"/>
              <a:gd name="connsiteX9" fmla="*/ 1327444 w 6571897"/>
              <a:gd name="connsiteY9" fmla="*/ 2501007 h 2501007"/>
              <a:gd name="connsiteX10" fmla="*/ 1218613 w 6571897"/>
              <a:gd name="connsiteY10" fmla="*/ 2290477 h 2501007"/>
              <a:gd name="connsiteX0" fmla="*/ 1218613 w 6567563"/>
              <a:gd name="connsiteY0" fmla="*/ 2246415 h 2456945"/>
              <a:gd name="connsiteX1" fmla="*/ 495492 w 6567563"/>
              <a:gd name="connsiteY1" fmla="*/ 2117654 h 2456945"/>
              <a:gd name="connsiteX2" fmla="*/ 134625 w 6567563"/>
              <a:gd name="connsiteY2" fmla="*/ 1790709 h 2456945"/>
              <a:gd name="connsiteX3" fmla="*/ 36881 w 6567563"/>
              <a:gd name="connsiteY3" fmla="*/ 749429 h 2456945"/>
              <a:gd name="connsiteX4" fmla="*/ 721307 w 6567563"/>
              <a:gd name="connsiteY4" fmla="*/ 11125 h 2456945"/>
              <a:gd name="connsiteX5" fmla="*/ 5483243 w 6567563"/>
              <a:gd name="connsiteY5" fmla="*/ 342289 h 2456945"/>
              <a:gd name="connsiteX6" fmla="*/ 6563360 w 6567563"/>
              <a:gd name="connsiteY6" fmla="*/ 850934 h 2456945"/>
              <a:gd name="connsiteX7" fmla="*/ 5950733 w 6567563"/>
              <a:gd name="connsiteY7" fmla="*/ 2084521 h 2456945"/>
              <a:gd name="connsiteX8" fmla="*/ 2042119 w 6567563"/>
              <a:gd name="connsiteY8" fmla="*/ 2256902 h 2456945"/>
              <a:gd name="connsiteX9" fmla="*/ 1327444 w 6567563"/>
              <a:gd name="connsiteY9" fmla="*/ 2456945 h 2456945"/>
              <a:gd name="connsiteX10" fmla="*/ 1218613 w 6567563"/>
              <a:gd name="connsiteY10" fmla="*/ 2246415 h 2456945"/>
              <a:gd name="connsiteX0" fmla="*/ 1261070 w 6608712"/>
              <a:gd name="connsiteY0" fmla="*/ 2071877 h 2282407"/>
              <a:gd name="connsiteX1" fmla="*/ 537949 w 6608712"/>
              <a:gd name="connsiteY1" fmla="*/ 1943116 h 2282407"/>
              <a:gd name="connsiteX2" fmla="*/ 177082 w 6608712"/>
              <a:gd name="connsiteY2" fmla="*/ 1616171 h 2282407"/>
              <a:gd name="connsiteX3" fmla="*/ 79338 w 6608712"/>
              <a:gd name="connsiteY3" fmla="*/ 574891 h 2282407"/>
              <a:gd name="connsiteX4" fmla="*/ 1347021 w 6608712"/>
              <a:gd name="connsiteY4" fmla="*/ 21487 h 2282407"/>
              <a:gd name="connsiteX5" fmla="*/ 5525700 w 6608712"/>
              <a:gd name="connsiteY5" fmla="*/ 167751 h 2282407"/>
              <a:gd name="connsiteX6" fmla="*/ 6605817 w 6608712"/>
              <a:gd name="connsiteY6" fmla="*/ 676396 h 2282407"/>
              <a:gd name="connsiteX7" fmla="*/ 5993190 w 6608712"/>
              <a:gd name="connsiteY7" fmla="*/ 1909983 h 2282407"/>
              <a:gd name="connsiteX8" fmla="*/ 2084576 w 6608712"/>
              <a:gd name="connsiteY8" fmla="*/ 2082364 h 2282407"/>
              <a:gd name="connsiteX9" fmla="*/ 1369901 w 6608712"/>
              <a:gd name="connsiteY9" fmla="*/ 2282407 h 2282407"/>
              <a:gd name="connsiteX10" fmla="*/ 1261070 w 6608712"/>
              <a:gd name="connsiteY10" fmla="*/ 2071877 h 2282407"/>
              <a:gd name="connsiteX0" fmla="*/ 1223256 w 6570898"/>
              <a:gd name="connsiteY0" fmla="*/ 2072393 h 2282923"/>
              <a:gd name="connsiteX1" fmla="*/ 500135 w 6570898"/>
              <a:gd name="connsiteY1" fmla="*/ 1943632 h 2282923"/>
              <a:gd name="connsiteX2" fmla="*/ 139268 w 6570898"/>
              <a:gd name="connsiteY2" fmla="*/ 1616687 h 2282923"/>
              <a:gd name="connsiteX3" fmla="*/ 88816 w 6570898"/>
              <a:gd name="connsiteY3" fmla="*/ 583111 h 2282923"/>
              <a:gd name="connsiteX4" fmla="*/ 1309207 w 6570898"/>
              <a:gd name="connsiteY4" fmla="*/ 22003 h 2282923"/>
              <a:gd name="connsiteX5" fmla="*/ 5487886 w 6570898"/>
              <a:gd name="connsiteY5" fmla="*/ 168267 h 2282923"/>
              <a:gd name="connsiteX6" fmla="*/ 6568003 w 6570898"/>
              <a:gd name="connsiteY6" fmla="*/ 676912 h 2282923"/>
              <a:gd name="connsiteX7" fmla="*/ 5955376 w 6570898"/>
              <a:gd name="connsiteY7" fmla="*/ 1910499 h 2282923"/>
              <a:gd name="connsiteX8" fmla="*/ 2046762 w 6570898"/>
              <a:gd name="connsiteY8" fmla="*/ 2082880 h 2282923"/>
              <a:gd name="connsiteX9" fmla="*/ 1332087 w 6570898"/>
              <a:gd name="connsiteY9" fmla="*/ 2282923 h 2282923"/>
              <a:gd name="connsiteX10" fmla="*/ 1223256 w 6570898"/>
              <a:gd name="connsiteY10" fmla="*/ 2072393 h 2282923"/>
              <a:gd name="connsiteX0" fmla="*/ 1223256 w 6602187"/>
              <a:gd name="connsiteY0" fmla="*/ 2076033 h 2286563"/>
              <a:gd name="connsiteX1" fmla="*/ 500135 w 6602187"/>
              <a:gd name="connsiteY1" fmla="*/ 1947272 h 2286563"/>
              <a:gd name="connsiteX2" fmla="*/ 139268 w 6602187"/>
              <a:gd name="connsiteY2" fmla="*/ 1620327 h 2286563"/>
              <a:gd name="connsiteX3" fmla="*/ 88816 w 6602187"/>
              <a:gd name="connsiteY3" fmla="*/ 586751 h 2286563"/>
              <a:gd name="connsiteX4" fmla="*/ 1309207 w 6602187"/>
              <a:gd name="connsiteY4" fmla="*/ 25643 h 2286563"/>
              <a:gd name="connsiteX5" fmla="*/ 5487886 w 6602187"/>
              <a:gd name="connsiteY5" fmla="*/ 171907 h 2286563"/>
              <a:gd name="connsiteX6" fmla="*/ 6599531 w 6602187"/>
              <a:gd name="connsiteY6" fmla="*/ 850044 h 2286563"/>
              <a:gd name="connsiteX7" fmla="*/ 5955376 w 6602187"/>
              <a:gd name="connsiteY7" fmla="*/ 1914139 h 2286563"/>
              <a:gd name="connsiteX8" fmla="*/ 2046762 w 6602187"/>
              <a:gd name="connsiteY8" fmla="*/ 2086520 h 2286563"/>
              <a:gd name="connsiteX9" fmla="*/ 1332087 w 6602187"/>
              <a:gd name="connsiteY9" fmla="*/ 2286563 h 2286563"/>
              <a:gd name="connsiteX10" fmla="*/ 1223256 w 6602187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23012"/>
              <a:gd name="connsiteY0" fmla="*/ 2076033 h 2286563"/>
              <a:gd name="connsiteX1" fmla="*/ 500135 w 6623012"/>
              <a:gd name="connsiteY1" fmla="*/ 1947272 h 2286563"/>
              <a:gd name="connsiteX2" fmla="*/ 139268 w 6623012"/>
              <a:gd name="connsiteY2" fmla="*/ 1620327 h 2286563"/>
              <a:gd name="connsiteX3" fmla="*/ 88816 w 6623012"/>
              <a:gd name="connsiteY3" fmla="*/ 586751 h 2286563"/>
              <a:gd name="connsiteX4" fmla="*/ 1309207 w 6623012"/>
              <a:gd name="connsiteY4" fmla="*/ 25643 h 2286563"/>
              <a:gd name="connsiteX5" fmla="*/ 5487886 w 6623012"/>
              <a:gd name="connsiteY5" fmla="*/ 171907 h 2286563"/>
              <a:gd name="connsiteX6" fmla="*/ 6599531 w 6623012"/>
              <a:gd name="connsiteY6" fmla="*/ 850044 h 2286563"/>
              <a:gd name="connsiteX7" fmla="*/ 5955376 w 6623012"/>
              <a:gd name="connsiteY7" fmla="*/ 1914139 h 2286563"/>
              <a:gd name="connsiteX8" fmla="*/ 2046762 w 6623012"/>
              <a:gd name="connsiteY8" fmla="*/ 2086520 h 2286563"/>
              <a:gd name="connsiteX9" fmla="*/ 1332087 w 6623012"/>
              <a:gd name="connsiteY9" fmla="*/ 2286563 h 2286563"/>
              <a:gd name="connsiteX10" fmla="*/ 1223256 w 6623012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00330"/>
              <a:gd name="connsiteY0" fmla="*/ 2077382 h 2287912"/>
              <a:gd name="connsiteX1" fmla="*/ 500135 w 6600330"/>
              <a:gd name="connsiteY1" fmla="*/ 1948621 h 2287912"/>
              <a:gd name="connsiteX2" fmla="*/ 139268 w 6600330"/>
              <a:gd name="connsiteY2" fmla="*/ 1621676 h 2287912"/>
              <a:gd name="connsiteX3" fmla="*/ 88816 w 6600330"/>
              <a:gd name="connsiteY3" fmla="*/ 588100 h 2287912"/>
              <a:gd name="connsiteX4" fmla="*/ 1309207 w 6600330"/>
              <a:gd name="connsiteY4" fmla="*/ 26992 h 2287912"/>
              <a:gd name="connsiteX5" fmla="*/ 5487886 w 6600330"/>
              <a:gd name="connsiteY5" fmla="*/ 173256 h 2287912"/>
              <a:gd name="connsiteX6" fmla="*/ 6599531 w 6600330"/>
              <a:gd name="connsiteY6" fmla="*/ 905322 h 2287912"/>
              <a:gd name="connsiteX7" fmla="*/ 5955376 w 6600330"/>
              <a:gd name="connsiteY7" fmla="*/ 1915488 h 2287912"/>
              <a:gd name="connsiteX8" fmla="*/ 2046762 w 6600330"/>
              <a:gd name="connsiteY8" fmla="*/ 2087869 h 2287912"/>
              <a:gd name="connsiteX9" fmla="*/ 1332087 w 6600330"/>
              <a:gd name="connsiteY9" fmla="*/ 2287912 h 2287912"/>
              <a:gd name="connsiteX10" fmla="*/ 1223256 w 6600330"/>
              <a:gd name="connsiteY10" fmla="*/ 2077382 h 2287912"/>
              <a:gd name="connsiteX0" fmla="*/ 1236982 w 6614056"/>
              <a:gd name="connsiteY0" fmla="*/ 2077382 h 2287912"/>
              <a:gd name="connsiteX1" fmla="*/ 513861 w 6614056"/>
              <a:gd name="connsiteY1" fmla="*/ 1948621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325239 w 6614056"/>
              <a:gd name="connsiteY0" fmla="*/ 2062693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25239 w 6614056"/>
              <a:gd name="connsiteY10" fmla="*/ 2062693 h 2287912"/>
              <a:gd name="connsiteX0" fmla="*/ 1350455 w 6614056"/>
              <a:gd name="connsiteY0" fmla="*/ 2033314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50455 w 661405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423371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342580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060489 w 6614057"/>
              <a:gd name="connsiteY8" fmla="*/ 2087869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123530 w 6614057"/>
              <a:gd name="connsiteY8" fmla="*/ 2058491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6451"/>
              <a:gd name="connsiteY0" fmla="*/ 2033314 h 2287912"/>
              <a:gd name="connsiteX1" fmla="*/ 513863 w 6616451"/>
              <a:gd name="connsiteY1" fmla="*/ 1765006 h 2287912"/>
              <a:gd name="connsiteX2" fmla="*/ 115171 w 6616451"/>
              <a:gd name="connsiteY2" fmla="*/ 1342580 h 2287912"/>
              <a:gd name="connsiteX3" fmla="*/ 102543 w 6616451"/>
              <a:gd name="connsiteY3" fmla="*/ 588100 h 2287912"/>
              <a:gd name="connsiteX4" fmla="*/ 1322934 w 6616451"/>
              <a:gd name="connsiteY4" fmla="*/ 26992 h 2287912"/>
              <a:gd name="connsiteX5" fmla="*/ 5501613 w 6616451"/>
              <a:gd name="connsiteY5" fmla="*/ 173256 h 2287912"/>
              <a:gd name="connsiteX6" fmla="*/ 6613258 w 6616451"/>
              <a:gd name="connsiteY6" fmla="*/ 905322 h 2287912"/>
              <a:gd name="connsiteX7" fmla="*/ 6032145 w 6616451"/>
              <a:gd name="connsiteY7" fmla="*/ 1856731 h 2287912"/>
              <a:gd name="connsiteX8" fmla="*/ 2224395 w 6616451"/>
              <a:gd name="connsiteY8" fmla="*/ 2029112 h 2287912"/>
              <a:gd name="connsiteX9" fmla="*/ 1345814 w 6616451"/>
              <a:gd name="connsiteY9" fmla="*/ 2287912 h 2287912"/>
              <a:gd name="connsiteX10" fmla="*/ 1350456 w 6616451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32145 w 6614057"/>
              <a:gd name="connsiteY7" fmla="*/ 1856731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19537 w 6614057"/>
              <a:gd name="connsiteY7" fmla="*/ 180531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3258"/>
              <a:gd name="connsiteY0" fmla="*/ 2033314 h 2287912"/>
              <a:gd name="connsiteX1" fmla="*/ 513863 w 6613258"/>
              <a:gd name="connsiteY1" fmla="*/ 1765006 h 2287912"/>
              <a:gd name="connsiteX2" fmla="*/ 115171 w 6613258"/>
              <a:gd name="connsiteY2" fmla="*/ 1342580 h 2287912"/>
              <a:gd name="connsiteX3" fmla="*/ 102543 w 6613258"/>
              <a:gd name="connsiteY3" fmla="*/ 588100 h 2287912"/>
              <a:gd name="connsiteX4" fmla="*/ 1322934 w 6613258"/>
              <a:gd name="connsiteY4" fmla="*/ 26992 h 2287912"/>
              <a:gd name="connsiteX5" fmla="*/ 5501613 w 6613258"/>
              <a:gd name="connsiteY5" fmla="*/ 173256 h 2287912"/>
              <a:gd name="connsiteX6" fmla="*/ 6613258 w 6613258"/>
              <a:gd name="connsiteY6" fmla="*/ 905322 h 2287912"/>
              <a:gd name="connsiteX7" fmla="*/ 6019537 w 6613258"/>
              <a:gd name="connsiteY7" fmla="*/ 1805318 h 2287912"/>
              <a:gd name="connsiteX8" fmla="*/ 2224395 w 6613258"/>
              <a:gd name="connsiteY8" fmla="*/ 2029112 h 2287912"/>
              <a:gd name="connsiteX9" fmla="*/ 1345814 w 6613258"/>
              <a:gd name="connsiteY9" fmla="*/ 2287912 h 2287912"/>
              <a:gd name="connsiteX10" fmla="*/ 1350456 w 6613258"/>
              <a:gd name="connsiteY10" fmla="*/ 2033314 h 2287912"/>
              <a:gd name="connsiteX0" fmla="*/ 1352720 w 6615522"/>
              <a:gd name="connsiteY0" fmla="*/ 2033314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52720 w 6615522"/>
              <a:gd name="connsiteY10" fmla="*/ 2033314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2284 w 6617261"/>
              <a:gd name="connsiteY0" fmla="*/ 2011281 h 2287912"/>
              <a:gd name="connsiteX1" fmla="*/ 606122 w 6617261"/>
              <a:gd name="connsiteY1" fmla="*/ 1728283 h 2287912"/>
              <a:gd name="connsiteX2" fmla="*/ 119174 w 6617261"/>
              <a:gd name="connsiteY2" fmla="*/ 1342580 h 2287912"/>
              <a:gd name="connsiteX3" fmla="*/ 106546 w 6617261"/>
              <a:gd name="connsiteY3" fmla="*/ 588100 h 2287912"/>
              <a:gd name="connsiteX4" fmla="*/ 1326937 w 6617261"/>
              <a:gd name="connsiteY4" fmla="*/ 26992 h 2287912"/>
              <a:gd name="connsiteX5" fmla="*/ 5505616 w 6617261"/>
              <a:gd name="connsiteY5" fmla="*/ 173256 h 2287912"/>
              <a:gd name="connsiteX6" fmla="*/ 6617261 w 6617261"/>
              <a:gd name="connsiteY6" fmla="*/ 905322 h 2287912"/>
              <a:gd name="connsiteX7" fmla="*/ 6023540 w 6617261"/>
              <a:gd name="connsiteY7" fmla="*/ 1805318 h 2287912"/>
              <a:gd name="connsiteX8" fmla="*/ 2228398 w 6617261"/>
              <a:gd name="connsiteY8" fmla="*/ 2029112 h 2287912"/>
              <a:gd name="connsiteX9" fmla="*/ 1349817 w 6617261"/>
              <a:gd name="connsiteY9" fmla="*/ 2287912 h 2287912"/>
              <a:gd name="connsiteX10" fmla="*/ 1392284 w 6617261"/>
              <a:gd name="connsiteY10" fmla="*/ 2011281 h 2287912"/>
              <a:gd name="connsiteX0" fmla="*/ 1382461 w 6607438"/>
              <a:gd name="connsiteY0" fmla="*/ 2011281 h 2287912"/>
              <a:gd name="connsiteX1" fmla="*/ 596299 w 6607438"/>
              <a:gd name="connsiteY1" fmla="*/ 1728283 h 2287912"/>
              <a:gd name="connsiteX2" fmla="*/ 134568 w 6607438"/>
              <a:gd name="connsiteY2" fmla="*/ 1291168 h 2287912"/>
              <a:gd name="connsiteX3" fmla="*/ 96723 w 6607438"/>
              <a:gd name="connsiteY3" fmla="*/ 588100 h 2287912"/>
              <a:gd name="connsiteX4" fmla="*/ 1317114 w 6607438"/>
              <a:gd name="connsiteY4" fmla="*/ 26992 h 2287912"/>
              <a:gd name="connsiteX5" fmla="*/ 5495793 w 6607438"/>
              <a:gd name="connsiteY5" fmla="*/ 173256 h 2287912"/>
              <a:gd name="connsiteX6" fmla="*/ 6607438 w 6607438"/>
              <a:gd name="connsiteY6" fmla="*/ 905322 h 2287912"/>
              <a:gd name="connsiteX7" fmla="*/ 6013717 w 6607438"/>
              <a:gd name="connsiteY7" fmla="*/ 1805318 h 2287912"/>
              <a:gd name="connsiteX8" fmla="*/ 2218575 w 6607438"/>
              <a:gd name="connsiteY8" fmla="*/ 2029112 h 2287912"/>
              <a:gd name="connsiteX9" fmla="*/ 1339994 w 6607438"/>
              <a:gd name="connsiteY9" fmla="*/ 2287912 h 2287912"/>
              <a:gd name="connsiteX10" fmla="*/ 1382461 w 6607438"/>
              <a:gd name="connsiteY10" fmla="*/ 2011281 h 2287912"/>
              <a:gd name="connsiteX0" fmla="*/ 1346619 w 6571596"/>
              <a:gd name="connsiteY0" fmla="*/ 2009705 h 2286336"/>
              <a:gd name="connsiteX1" fmla="*/ 560457 w 6571596"/>
              <a:gd name="connsiteY1" fmla="*/ 1726707 h 2286336"/>
              <a:gd name="connsiteX2" fmla="*/ 98726 w 6571596"/>
              <a:gd name="connsiteY2" fmla="*/ 1289592 h 2286336"/>
              <a:gd name="connsiteX3" fmla="*/ 111313 w 6571596"/>
              <a:gd name="connsiteY3" fmla="*/ 564490 h 2286336"/>
              <a:gd name="connsiteX4" fmla="*/ 1281272 w 6571596"/>
              <a:gd name="connsiteY4" fmla="*/ 25416 h 2286336"/>
              <a:gd name="connsiteX5" fmla="*/ 5459951 w 6571596"/>
              <a:gd name="connsiteY5" fmla="*/ 171680 h 2286336"/>
              <a:gd name="connsiteX6" fmla="*/ 6571596 w 6571596"/>
              <a:gd name="connsiteY6" fmla="*/ 903746 h 2286336"/>
              <a:gd name="connsiteX7" fmla="*/ 5977875 w 6571596"/>
              <a:gd name="connsiteY7" fmla="*/ 1803742 h 2286336"/>
              <a:gd name="connsiteX8" fmla="*/ 2182733 w 6571596"/>
              <a:gd name="connsiteY8" fmla="*/ 2027536 h 2286336"/>
              <a:gd name="connsiteX9" fmla="*/ 1304152 w 6571596"/>
              <a:gd name="connsiteY9" fmla="*/ 2286336 h 2286336"/>
              <a:gd name="connsiteX10" fmla="*/ 1346619 w 6571596"/>
              <a:gd name="connsiteY10" fmla="*/ 2009705 h 2286336"/>
              <a:gd name="connsiteX0" fmla="*/ 1335993 w 6560970"/>
              <a:gd name="connsiteY0" fmla="*/ 2009705 h 2286336"/>
              <a:gd name="connsiteX1" fmla="*/ 549831 w 6560970"/>
              <a:gd name="connsiteY1" fmla="*/ 1726707 h 2286336"/>
              <a:gd name="connsiteX2" fmla="*/ 88100 w 6560970"/>
              <a:gd name="connsiteY2" fmla="*/ 1289592 h 2286336"/>
              <a:gd name="connsiteX3" fmla="*/ 100687 w 6560970"/>
              <a:gd name="connsiteY3" fmla="*/ 564490 h 2286336"/>
              <a:gd name="connsiteX4" fmla="*/ 1270646 w 6560970"/>
              <a:gd name="connsiteY4" fmla="*/ 25416 h 2286336"/>
              <a:gd name="connsiteX5" fmla="*/ 5449325 w 6560970"/>
              <a:gd name="connsiteY5" fmla="*/ 171680 h 2286336"/>
              <a:gd name="connsiteX6" fmla="*/ 6560970 w 6560970"/>
              <a:gd name="connsiteY6" fmla="*/ 903746 h 2286336"/>
              <a:gd name="connsiteX7" fmla="*/ 5967249 w 6560970"/>
              <a:gd name="connsiteY7" fmla="*/ 1803742 h 2286336"/>
              <a:gd name="connsiteX8" fmla="*/ 2172107 w 6560970"/>
              <a:gd name="connsiteY8" fmla="*/ 2027536 h 2286336"/>
              <a:gd name="connsiteX9" fmla="*/ 1293526 w 6560970"/>
              <a:gd name="connsiteY9" fmla="*/ 2286336 h 2286336"/>
              <a:gd name="connsiteX10" fmla="*/ 1335993 w 6560970"/>
              <a:gd name="connsiteY10" fmla="*/ 2009705 h 2286336"/>
              <a:gd name="connsiteX0" fmla="*/ 1320449 w 6545426"/>
              <a:gd name="connsiteY0" fmla="*/ 2009705 h 2286336"/>
              <a:gd name="connsiteX1" fmla="*/ 534287 w 6545426"/>
              <a:gd name="connsiteY1" fmla="*/ 1726707 h 2286336"/>
              <a:gd name="connsiteX2" fmla="*/ 72556 w 6545426"/>
              <a:gd name="connsiteY2" fmla="*/ 1289592 h 2286336"/>
              <a:gd name="connsiteX3" fmla="*/ 85143 w 6545426"/>
              <a:gd name="connsiteY3" fmla="*/ 564490 h 2286336"/>
              <a:gd name="connsiteX4" fmla="*/ 1255102 w 6545426"/>
              <a:gd name="connsiteY4" fmla="*/ 25416 h 2286336"/>
              <a:gd name="connsiteX5" fmla="*/ 5433781 w 6545426"/>
              <a:gd name="connsiteY5" fmla="*/ 171680 h 2286336"/>
              <a:gd name="connsiteX6" fmla="*/ 6545426 w 6545426"/>
              <a:gd name="connsiteY6" fmla="*/ 903746 h 2286336"/>
              <a:gd name="connsiteX7" fmla="*/ 5951705 w 6545426"/>
              <a:gd name="connsiteY7" fmla="*/ 1803742 h 2286336"/>
              <a:gd name="connsiteX8" fmla="*/ 2156563 w 6545426"/>
              <a:gd name="connsiteY8" fmla="*/ 2027536 h 2286336"/>
              <a:gd name="connsiteX9" fmla="*/ 1277982 w 6545426"/>
              <a:gd name="connsiteY9" fmla="*/ 2286336 h 2286336"/>
              <a:gd name="connsiteX10" fmla="*/ 1320449 w 6545426"/>
              <a:gd name="connsiteY10" fmla="*/ 2009705 h 2286336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261706 w 6486683"/>
              <a:gd name="connsiteY0" fmla="*/ 2028838 h 2305469"/>
              <a:gd name="connsiteX1" fmla="*/ 475544 w 6486683"/>
              <a:gd name="connsiteY1" fmla="*/ 1745840 h 2305469"/>
              <a:gd name="connsiteX2" fmla="*/ 26400 w 6486683"/>
              <a:gd name="connsiteY2" fmla="*/ 583623 h 2305469"/>
              <a:gd name="connsiteX3" fmla="*/ 1246792 w 6486683"/>
              <a:gd name="connsiteY3" fmla="*/ 22515 h 2305469"/>
              <a:gd name="connsiteX4" fmla="*/ 5375038 w 6486683"/>
              <a:gd name="connsiteY4" fmla="*/ 190813 h 2305469"/>
              <a:gd name="connsiteX5" fmla="*/ 6486683 w 6486683"/>
              <a:gd name="connsiteY5" fmla="*/ 922879 h 2305469"/>
              <a:gd name="connsiteX6" fmla="*/ 5892962 w 6486683"/>
              <a:gd name="connsiteY6" fmla="*/ 1822875 h 2305469"/>
              <a:gd name="connsiteX7" fmla="*/ 2097820 w 6486683"/>
              <a:gd name="connsiteY7" fmla="*/ 2046669 h 2305469"/>
              <a:gd name="connsiteX8" fmla="*/ 1219239 w 6486683"/>
              <a:gd name="connsiteY8" fmla="*/ 2305469 h 2305469"/>
              <a:gd name="connsiteX9" fmla="*/ 1261706 w 6486683"/>
              <a:gd name="connsiteY9" fmla="*/ 2028838 h 2305469"/>
              <a:gd name="connsiteX0" fmla="*/ 1278912 w 6503889"/>
              <a:gd name="connsiteY0" fmla="*/ 2028838 h 2305469"/>
              <a:gd name="connsiteX1" fmla="*/ 366669 w 6503889"/>
              <a:gd name="connsiteY1" fmla="*/ 1650360 h 2305469"/>
              <a:gd name="connsiteX2" fmla="*/ 43606 w 6503889"/>
              <a:gd name="connsiteY2" fmla="*/ 583623 h 2305469"/>
              <a:gd name="connsiteX3" fmla="*/ 1263998 w 6503889"/>
              <a:gd name="connsiteY3" fmla="*/ 22515 h 2305469"/>
              <a:gd name="connsiteX4" fmla="*/ 5392244 w 6503889"/>
              <a:gd name="connsiteY4" fmla="*/ 190813 h 2305469"/>
              <a:gd name="connsiteX5" fmla="*/ 6503889 w 6503889"/>
              <a:gd name="connsiteY5" fmla="*/ 922879 h 2305469"/>
              <a:gd name="connsiteX6" fmla="*/ 5910168 w 6503889"/>
              <a:gd name="connsiteY6" fmla="*/ 1822875 h 2305469"/>
              <a:gd name="connsiteX7" fmla="*/ 2115026 w 6503889"/>
              <a:gd name="connsiteY7" fmla="*/ 2046669 h 2305469"/>
              <a:gd name="connsiteX8" fmla="*/ 1236445 w 6503889"/>
              <a:gd name="connsiteY8" fmla="*/ 2305469 h 2305469"/>
              <a:gd name="connsiteX9" fmla="*/ 1278912 w 6503889"/>
              <a:gd name="connsiteY9" fmla="*/ 2028838 h 2305469"/>
              <a:gd name="connsiteX0" fmla="*/ 1306915 w 6531892"/>
              <a:gd name="connsiteY0" fmla="*/ 2028838 h 2305469"/>
              <a:gd name="connsiteX1" fmla="*/ 268591 w 6531892"/>
              <a:gd name="connsiteY1" fmla="*/ 1643015 h 2305469"/>
              <a:gd name="connsiteX2" fmla="*/ 71609 w 6531892"/>
              <a:gd name="connsiteY2" fmla="*/ 583623 h 2305469"/>
              <a:gd name="connsiteX3" fmla="*/ 1292001 w 6531892"/>
              <a:gd name="connsiteY3" fmla="*/ 22515 h 2305469"/>
              <a:gd name="connsiteX4" fmla="*/ 5420247 w 6531892"/>
              <a:gd name="connsiteY4" fmla="*/ 190813 h 2305469"/>
              <a:gd name="connsiteX5" fmla="*/ 6531892 w 6531892"/>
              <a:gd name="connsiteY5" fmla="*/ 922879 h 2305469"/>
              <a:gd name="connsiteX6" fmla="*/ 5938171 w 6531892"/>
              <a:gd name="connsiteY6" fmla="*/ 1822875 h 2305469"/>
              <a:gd name="connsiteX7" fmla="*/ 2143029 w 6531892"/>
              <a:gd name="connsiteY7" fmla="*/ 2046669 h 2305469"/>
              <a:gd name="connsiteX8" fmla="*/ 1264448 w 6531892"/>
              <a:gd name="connsiteY8" fmla="*/ 2305469 h 2305469"/>
              <a:gd name="connsiteX9" fmla="*/ 1306915 w 6531892"/>
              <a:gd name="connsiteY9" fmla="*/ 2028838 h 2305469"/>
              <a:gd name="connsiteX0" fmla="*/ 1322733 w 6547710"/>
              <a:gd name="connsiteY0" fmla="*/ 2028838 h 2305469"/>
              <a:gd name="connsiteX1" fmla="*/ 284409 w 6547710"/>
              <a:gd name="connsiteY1" fmla="*/ 1643015 h 2305469"/>
              <a:gd name="connsiteX2" fmla="*/ 87427 w 6547710"/>
              <a:gd name="connsiteY2" fmla="*/ 583623 h 2305469"/>
              <a:gd name="connsiteX3" fmla="*/ 1307819 w 6547710"/>
              <a:gd name="connsiteY3" fmla="*/ 22515 h 2305469"/>
              <a:gd name="connsiteX4" fmla="*/ 5436065 w 6547710"/>
              <a:gd name="connsiteY4" fmla="*/ 190813 h 2305469"/>
              <a:gd name="connsiteX5" fmla="*/ 6547710 w 6547710"/>
              <a:gd name="connsiteY5" fmla="*/ 922879 h 2305469"/>
              <a:gd name="connsiteX6" fmla="*/ 5953989 w 6547710"/>
              <a:gd name="connsiteY6" fmla="*/ 1822875 h 2305469"/>
              <a:gd name="connsiteX7" fmla="*/ 2158847 w 6547710"/>
              <a:gd name="connsiteY7" fmla="*/ 2046669 h 2305469"/>
              <a:gd name="connsiteX8" fmla="*/ 1280266 w 6547710"/>
              <a:gd name="connsiteY8" fmla="*/ 2305469 h 2305469"/>
              <a:gd name="connsiteX9" fmla="*/ 1322733 w 6547710"/>
              <a:gd name="connsiteY9" fmla="*/ 2028838 h 2305469"/>
              <a:gd name="connsiteX0" fmla="*/ 1350725 w 6575702"/>
              <a:gd name="connsiteY0" fmla="*/ 2028838 h 2305469"/>
              <a:gd name="connsiteX1" fmla="*/ 312401 w 6575702"/>
              <a:gd name="connsiteY1" fmla="*/ 1643015 h 2305469"/>
              <a:gd name="connsiteX2" fmla="*/ 115419 w 6575702"/>
              <a:gd name="connsiteY2" fmla="*/ 583623 h 2305469"/>
              <a:gd name="connsiteX3" fmla="*/ 1335811 w 6575702"/>
              <a:gd name="connsiteY3" fmla="*/ 22515 h 2305469"/>
              <a:gd name="connsiteX4" fmla="*/ 5464057 w 6575702"/>
              <a:gd name="connsiteY4" fmla="*/ 190813 h 2305469"/>
              <a:gd name="connsiteX5" fmla="*/ 6575702 w 6575702"/>
              <a:gd name="connsiteY5" fmla="*/ 922879 h 2305469"/>
              <a:gd name="connsiteX6" fmla="*/ 5981981 w 6575702"/>
              <a:gd name="connsiteY6" fmla="*/ 1822875 h 2305469"/>
              <a:gd name="connsiteX7" fmla="*/ 2186839 w 6575702"/>
              <a:gd name="connsiteY7" fmla="*/ 2046669 h 2305469"/>
              <a:gd name="connsiteX8" fmla="*/ 1308258 w 6575702"/>
              <a:gd name="connsiteY8" fmla="*/ 2305469 h 2305469"/>
              <a:gd name="connsiteX9" fmla="*/ 1350725 w 6575702"/>
              <a:gd name="connsiteY9" fmla="*/ 2028838 h 2305469"/>
              <a:gd name="connsiteX0" fmla="*/ 1334698 w 6559675"/>
              <a:gd name="connsiteY0" fmla="*/ 2033414 h 2310045"/>
              <a:gd name="connsiteX1" fmla="*/ 296374 w 6559675"/>
              <a:gd name="connsiteY1" fmla="*/ 1647591 h 2310045"/>
              <a:gd name="connsiteX2" fmla="*/ 99392 w 6559675"/>
              <a:gd name="connsiteY2" fmla="*/ 654301 h 2310045"/>
              <a:gd name="connsiteX3" fmla="*/ 1319784 w 6559675"/>
              <a:gd name="connsiteY3" fmla="*/ 27091 h 2310045"/>
              <a:gd name="connsiteX4" fmla="*/ 5448030 w 6559675"/>
              <a:gd name="connsiteY4" fmla="*/ 195389 h 2310045"/>
              <a:gd name="connsiteX5" fmla="*/ 6559675 w 6559675"/>
              <a:gd name="connsiteY5" fmla="*/ 927455 h 2310045"/>
              <a:gd name="connsiteX6" fmla="*/ 5965954 w 6559675"/>
              <a:gd name="connsiteY6" fmla="*/ 1827451 h 2310045"/>
              <a:gd name="connsiteX7" fmla="*/ 2170812 w 6559675"/>
              <a:gd name="connsiteY7" fmla="*/ 2051245 h 2310045"/>
              <a:gd name="connsiteX8" fmla="*/ 1292231 w 6559675"/>
              <a:gd name="connsiteY8" fmla="*/ 2310045 h 2310045"/>
              <a:gd name="connsiteX9" fmla="*/ 1334698 w 6559675"/>
              <a:gd name="connsiteY9" fmla="*/ 2033414 h 2310045"/>
              <a:gd name="connsiteX0" fmla="*/ 1387100 w 6612077"/>
              <a:gd name="connsiteY0" fmla="*/ 2036495 h 2313126"/>
              <a:gd name="connsiteX1" fmla="*/ 348776 w 6612077"/>
              <a:gd name="connsiteY1" fmla="*/ 1650672 h 2313126"/>
              <a:gd name="connsiteX2" fmla="*/ 88753 w 6612077"/>
              <a:gd name="connsiteY2" fmla="*/ 701450 h 2313126"/>
              <a:gd name="connsiteX3" fmla="*/ 1372186 w 6612077"/>
              <a:gd name="connsiteY3" fmla="*/ 30172 h 2313126"/>
              <a:gd name="connsiteX4" fmla="*/ 5500432 w 6612077"/>
              <a:gd name="connsiteY4" fmla="*/ 198470 h 2313126"/>
              <a:gd name="connsiteX5" fmla="*/ 6612077 w 6612077"/>
              <a:gd name="connsiteY5" fmla="*/ 930536 h 2313126"/>
              <a:gd name="connsiteX6" fmla="*/ 6018356 w 6612077"/>
              <a:gd name="connsiteY6" fmla="*/ 1830532 h 2313126"/>
              <a:gd name="connsiteX7" fmla="*/ 2223214 w 6612077"/>
              <a:gd name="connsiteY7" fmla="*/ 2054326 h 2313126"/>
              <a:gd name="connsiteX8" fmla="*/ 1344633 w 6612077"/>
              <a:gd name="connsiteY8" fmla="*/ 2313126 h 2313126"/>
              <a:gd name="connsiteX9" fmla="*/ 1387100 w 6612077"/>
              <a:gd name="connsiteY9" fmla="*/ 2036495 h 2313126"/>
              <a:gd name="connsiteX0" fmla="*/ 1391247 w 6616224"/>
              <a:gd name="connsiteY0" fmla="*/ 2036495 h 2313126"/>
              <a:gd name="connsiteX1" fmla="*/ 352923 w 6616224"/>
              <a:gd name="connsiteY1" fmla="*/ 1650672 h 2313126"/>
              <a:gd name="connsiteX2" fmla="*/ 92900 w 6616224"/>
              <a:gd name="connsiteY2" fmla="*/ 701450 h 2313126"/>
              <a:gd name="connsiteX3" fmla="*/ 1376333 w 6616224"/>
              <a:gd name="connsiteY3" fmla="*/ 30172 h 2313126"/>
              <a:gd name="connsiteX4" fmla="*/ 5504579 w 6616224"/>
              <a:gd name="connsiteY4" fmla="*/ 198470 h 2313126"/>
              <a:gd name="connsiteX5" fmla="*/ 6616224 w 6616224"/>
              <a:gd name="connsiteY5" fmla="*/ 930536 h 2313126"/>
              <a:gd name="connsiteX6" fmla="*/ 6022503 w 6616224"/>
              <a:gd name="connsiteY6" fmla="*/ 1830532 h 2313126"/>
              <a:gd name="connsiteX7" fmla="*/ 2227361 w 6616224"/>
              <a:gd name="connsiteY7" fmla="*/ 2054326 h 2313126"/>
              <a:gd name="connsiteX8" fmla="*/ 1348780 w 6616224"/>
              <a:gd name="connsiteY8" fmla="*/ 2313126 h 2313126"/>
              <a:gd name="connsiteX9" fmla="*/ 1391247 w 6616224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438885 w 6613429"/>
              <a:gd name="connsiteY0" fmla="*/ 2029150 h 2313126"/>
              <a:gd name="connsiteX1" fmla="*/ 350128 w 6613429"/>
              <a:gd name="connsiteY1" fmla="*/ 1650672 h 2313126"/>
              <a:gd name="connsiteX2" fmla="*/ 90105 w 6613429"/>
              <a:gd name="connsiteY2" fmla="*/ 701450 h 2313126"/>
              <a:gd name="connsiteX3" fmla="*/ 1373538 w 6613429"/>
              <a:gd name="connsiteY3" fmla="*/ 30172 h 2313126"/>
              <a:gd name="connsiteX4" fmla="*/ 5501784 w 6613429"/>
              <a:gd name="connsiteY4" fmla="*/ 198470 h 2313126"/>
              <a:gd name="connsiteX5" fmla="*/ 6613429 w 6613429"/>
              <a:gd name="connsiteY5" fmla="*/ 930536 h 2313126"/>
              <a:gd name="connsiteX6" fmla="*/ 6019708 w 6613429"/>
              <a:gd name="connsiteY6" fmla="*/ 1830532 h 2313126"/>
              <a:gd name="connsiteX7" fmla="*/ 2224566 w 6613429"/>
              <a:gd name="connsiteY7" fmla="*/ 2054326 h 2313126"/>
              <a:gd name="connsiteX8" fmla="*/ 1345985 w 6613429"/>
              <a:gd name="connsiteY8" fmla="*/ 2313126 h 2313126"/>
              <a:gd name="connsiteX9" fmla="*/ 1438885 w 6613429"/>
              <a:gd name="connsiteY9" fmla="*/ 2029150 h 2313126"/>
              <a:gd name="connsiteX0" fmla="*/ 1411781 w 6586325"/>
              <a:gd name="connsiteY0" fmla="*/ 2029150 h 2313126"/>
              <a:gd name="connsiteX1" fmla="*/ 323024 w 6586325"/>
              <a:gd name="connsiteY1" fmla="*/ 1650672 h 2313126"/>
              <a:gd name="connsiteX2" fmla="*/ 63001 w 6586325"/>
              <a:gd name="connsiteY2" fmla="*/ 701450 h 2313126"/>
              <a:gd name="connsiteX3" fmla="*/ 1346434 w 6586325"/>
              <a:gd name="connsiteY3" fmla="*/ 30172 h 2313126"/>
              <a:gd name="connsiteX4" fmla="*/ 5474680 w 6586325"/>
              <a:gd name="connsiteY4" fmla="*/ 198470 h 2313126"/>
              <a:gd name="connsiteX5" fmla="*/ 6586325 w 6586325"/>
              <a:gd name="connsiteY5" fmla="*/ 930536 h 2313126"/>
              <a:gd name="connsiteX6" fmla="*/ 5992604 w 6586325"/>
              <a:gd name="connsiteY6" fmla="*/ 1830532 h 2313126"/>
              <a:gd name="connsiteX7" fmla="*/ 2197462 w 6586325"/>
              <a:gd name="connsiteY7" fmla="*/ 2054326 h 2313126"/>
              <a:gd name="connsiteX8" fmla="*/ 1318881 w 6586325"/>
              <a:gd name="connsiteY8" fmla="*/ 2313126 h 2313126"/>
              <a:gd name="connsiteX9" fmla="*/ 1411781 w 6586325"/>
              <a:gd name="connsiteY9" fmla="*/ 2029150 h 2313126"/>
              <a:gd name="connsiteX0" fmla="*/ 1422251 w 6596795"/>
              <a:gd name="connsiteY0" fmla="*/ 2029150 h 2313126"/>
              <a:gd name="connsiteX1" fmla="*/ 333494 w 6596795"/>
              <a:gd name="connsiteY1" fmla="*/ 1650672 h 2313126"/>
              <a:gd name="connsiteX2" fmla="*/ 73471 w 6596795"/>
              <a:gd name="connsiteY2" fmla="*/ 701450 h 2313126"/>
              <a:gd name="connsiteX3" fmla="*/ 1356904 w 6596795"/>
              <a:gd name="connsiteY3" fmla="*/ 30172 h 2313126"/>
              <a:gd name="connsiteX4" fmla="*/ 5485150 w 6596795"/>
              <a:gd name="connsiteY4" fmla="*/ 198470 h 2313126"/>
              <a:gd name="connsiteX5" fmla="*/ 6596795 w 6596795"/>
              <a:gd name="connsiteY5" fmla="*/ 930536 h 2313126"/>
              <a:gd name="connsiteX6" fmla="*/ 6003074 w 6596795"/>
              <a:gd name="connsiteY6" fmla="*/ 1830532 h 2313126"/>
              <a:gd name="connsiteX7" fmla="*/ 2207932 w 6596795"/>
              <a:gd name="connsiteY7" fmla="*/ 2054326 h 2313126"/>
              <a:gd name="connsiteX8" fmla="*/ 1329351 w 6596795"/>
              <a:gd name="connsiteY8" fmla="*/ 2313126 h 2313126"/>
              <a:gd name="connsiteX9" fmla="*/ 1422251 w 6596795"/>
              <a:gd name="connsiteY9" fmla="*/ 2029150 h 2313126"/>
              <a:gd name="connsiteX0" fmla="*/ 1427107 w 6601651"/>
              <a:gd name="connsiteY0" fmla="*/ 2029150 h 2313126"/>
              <a:gd name="connsiteX1" fmla="*/ 338350 w 6601651"/>
              <a:gd name="connsiteY1" fmla="*/ 1650672 h 2313126"/>
              <a:gd name="connsiteX2" fmla="*/ 78327 w 6601651"/>
              <a:gd name="connsiteY2" fmla="*/ 701450 h 2313126"/>
              <a:gd name="connsiteX3" fmla="*/ 1361760 w 6601651"/>
              <a:gd name="connsiteY3" fmla="*/ 30172 h 2313126"/>
              <a:gd name="connsiteX4" fmla="*/ 5490006 w 6601651"/>
              <a:gd name="connsiteY4" fmla="*/ 198470 h 2313126"/>
              <a:gd name="connsiteX5" fmla="*/ 6601651 w 6601651"/>
              <a:gd name="connsiteY5" fmla="*/ 930536 h 2313126"/>
              <a:gd name="connsiteX6" fmla="*/ 6007930 w 6601651"/>
              <a:gd name="connsiteY6" fmla="*/ 1830532 h 2313126"/>
              <a:gd name="connsiteX7" fmla="*/ 2212788 w 6601651"/>
              <a:gd name="connsiteY7" fmla="*/ 2054326 h 2313126"/>
              <a:gd name="connsiteX8" fmla="*/ 1334207 w 6601651"/>
              <a:gd name="connsiteY8" fmla="*/ 2313126 h 2313126"/>
              <a:gd name="connsiteX9" fmla="*/ 1427107 w 6601651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98750 w 6597644"/>
              <a:gd name="connsiteY0" fmla="*/ 2029150 h 2313126"/>
              <a:gd name="connsiteX1" fmla="*/ 298554 w 6597644"/>
              <a:gd name="connsiteY1" fmla="*/ 1654147 h 2313126"/>
              <a:gd name="connsiteX2" fmla="*/ 74320 w 6597644"/>
              <a:gd name="connsiteY2" fmla="*/ 701450 h 2313126"/>
              <a:gd name="connsiteX3" fmla="*/ 1357753 w 6597644"/>
              <a:gd name="connsiteY3" fmla="*/ 30172 h 2313126"/>
              <a:gd name="connsiteX4" fmla="*/ 5485999 w 6597644"/>
              <a:gd name="connsiteY4" fmla="*/ 198470 h 2313126"/>
              <a:gd name="connsiteX5" fmla="*/ 6597644 w 6597644"/>
              <a:gd name="connsiteY5" fmla="*/ 930536 h 2313126"/>
              <a:gd name="connsiteX6" fmla="*/ 6003923 w 6597644"/>
              <a:gd name="connsiteY6" fmla="*/ 1830532 h 2313126"/>
              <a:gd name="connsiteX7" fmla="*/ 2208781 w 6597644"/>
              <a:gd name="connsiteY7" fmla="*/ 2054326 h 2313126"/>
              <a:gd name="connsiteX8" fmla="*/ 1330200 w 6597644"/>
              <a:gd name="connsiteY8" fmla="*/ 2313126 h 2313126"/>
              <a:gd name="connsiteX9" fmla="*/ 1498750 w 65976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506919 w 6605813"/>
              <a:gd name="connsiteY0" fmla="*/ 2029150 h 2313126"/>
              <a:gd name="connsiteX1" fmla="*/ 306723 w 6605813"/>
              <a:gd name="connsiteY1" fmla="*/ 1654147 h 2313126"/>
              <a:gd name="connsiteX2" fmla="*/ 82489 w 6605813"/>
              <a:gd name="connsiteY2" fmla="*/ 701450 h 2313126"/>
              <a:gd name="connsiteX3" fmla="*/ 1365922 w 6605813"/>
              <a:gd name="connsiteY3" fmla="*/ 30172 h 2313126"/>
              <a:gd name="connsiteX4" fmla="*/ 5494168 w 6605813"/>
              <a:gd name="connsiteY4" fmla="*/ 198470 h 2313126"/>
              <a:gd name="connsiteX5" fmla="*/ 6605813 w 6605813"/>
              <a:gd name="connsiteY5" fmla="*/ 930536 h 2313126"/>
              <a:gd name="connsiteX6" fmla="*/ 6012092 w 6605813"/>
              <a:gd name="connsiteY6" fmla="*/ 1830532 h 2313126"/>
              <a:gd name="connsiteX7" fmla="*/ 2216950 w 6605813"/>
              <a:gd name="connsiteY7" fmla="*/ 2054326 h 2313126"/>
              <a:gd name="connsiteX8" fmla="*/ 1338369 w 6605813"/>
              <a:gd name="connsiteY8" fmla="*/ 2313126 h 2313126"/>
              <a:gd name="connsiteX9" fmla="*/ 1506919 w 6605813"/>
              <a:gd name="connsiteY9" fmla="*/ 2029150 h 23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813" h="2313126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8EA87-4829-A6C2-562A-B337147A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65" y="613455"/>
            <a:ext cx="4628759" cy="2083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The Problem</a:t>
            </a:r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54E502-E41E-47D5-8AB9-683E3D3EE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4884" flipH="1">
            <a:off x="5645898" y="25325"/>
            <a:ext cx="3856838" cy="2114365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65242"/>
              <a:gd name="connsiteX1" fmla="*/ 1646266 w 4958820"/>
              <a:gd name="connsiteY1" fmla="*/ 574434 h 4165242"/>
              <a:gd name="connsiteX2" fmla="*/ 4631860 w 4958820"/>
              <a:gd name="connsiteY2" fmla="*/ 934302 h 4165242"/>
              <a:gd name="connsiteX3" fmla="*/ 4727101 w 4958820"/>
              <a:gd name="connsiteY3" fmla="*/ 3409206 h 4165242"/>
              <a:gd name="connsiteX4" fmla="*/ 3579038 w 4958820"/>
              <a:gd name="connsiteY4" fmla="*/ 4131303 h 4165242"/>
              <a:gd name="connsiteX5" fmla="*/ 964723 w 4958820"/>
              <a:gd name="connsiteY5" fmla="*/ 3953024 h 4165242"/>
              <a:gd name="connsiteX6" fmla="*/ 76447 w 4958820"/>
              <a:gd name="connsiteY6" fmla="*/ 3313039 h 4165242"/>
              <a:gd name="connsiteX7" fmla="*/ 163050 w 4958820"/>
              <a:gd name="connsiteY7" fmla="*/ 1290513 h 4165242"/>
              <a:gd name="connsiteX8" fmla="*/ 990367 w 4958820"/>
              <a:gd name="connsiteY8" fmla="*/ 590018 h 4165242"/>
              <a:gd name="connsiteX9" fmla="*/ 1008299 w 4958820"/>
              <a:gd name="connsiteY9" fmla="*/ 0 h 4165242"/>
              <a:gd name="connsiteX0" fmla="*/ 879400 w 4829921"/>
              <a:gd name="connsiteY0" fmla="*/ 0 h 4165244"/>
              <a:gd name="connsiteX1" fmla="*/ 1517367 w 4829921"/>
              <a:gd name="connsiteY1" fmla="*/ 574434 h 4165244"/>
              <a:gd name="connsiteX2" fmla="*/ 4502961 w 4829921"/>
              <a:gd name="connsiteY2" fmla="*/ 934302 h 4165244"/>
              <a:gd name="connsiteX3" fmla="*/ 4598202 w 4829921"/>
              <a:gd name="connsiteY3" fmla="*/ 3409206 h 4165244"/>
              <a:gd name="connsiteX4" fmla="*/ 3450139 w 4829921"/>
              <a:gd name="connsiteY4" fmla="*/ 4131303 h 4165244"/>
              <a:gd name="connsiteX5" fmla="*/ 835824 w 4829921"/>
              <a:gd name="connsiteY5" fmla="*/ 3953024 h 4165244"/>
              <a:gd name="connsiteX6" fmla="*/ 388743 w 4829921"/>
              <a:gd name="connsiteY6" fmla="*/ 3217428 h 4165244"/>
              <a:gd name="connsiteX7" fmla="*/ 34151 w 4829921"/>
              <a:gd name="connsiteY7" fmla="*/ 1290513 h 4165244"/>
              <a:gd name="connsiteX8" fmla="*/ 861468 w 4829921"/>
              <a:gd name="connsiteY8" fmla="*/ 590018 h 4165244"/>
              <a:gd name="connsiteX9" fmla="*/ 879400 w 4829921"/>
              <a:gd name="connsiteY9" fmla="*/ 0 h 4165244"/>
              <a:gd name="connsiteX0" fmla="*/ 879400 w 4829921"/>
              <a:gd name="connsiteY0" fmla="*/ 0 h 4138288"/>
              <a:gd name="connsiteX1" fmla="*/ 1517367 w 4829921"/>
              <a:gd name="connsiteY1" fmla="*/ 574434 h 4138288"/>
              <a:gd name="connsiteX2" fmla="*/ 4502961 w 4829921"/>
              <a:gd name="connsiteY2" fmla="*/ 934302 h 4138288"/>
              <a:gd name="connsiteX3" fmla="*/ 4598202 w 4829921"/>
              <a:gd name="connsiteY3" fmla="*/ 3409206 h 4138288"/>
              <a:gd name="connsiteX4" fmla="*/ 3450139 w 4829921"/>
              <a:gd name="connsiteY4" fmla="*/ 4131303 h 4138288"/>
              <a:gd name="connsiteX5" fmla="*/ 982153 w 4829921"/>
              <a:gd name="connsiteY5" fmla="*/ 3738143 h 4138288"/>
              <a:gd name="connsiteX6" fmla="*/ 388743 w 4829921"/>
              <a:gd name="connsiteY6" fmla="*/ 3217428 h 4138288"/>
              <a:gd name="connsiteX7" fmla="*/ 34151 w 4829921"/>
              <a:gd name="connsiteY7" fmla="*/ 1290513 h 4138288"/>
              <a:gd name="connsiteX8" fmla="*/ 861468 w 4829921"/>
              <a:gd name="connsiteY8" fmla="*/ 590018 h 4138288"/>
              <a:gd name="connsiteX9" fmla="*/ 879400 w 4829921"/>
              <a:gd name="connsiteY9" fmla="*/ 0 h 4138288"/>
              <a:gd name="connsiteX0" fmla="*/ 797965 w 4748486"/>
              <a:gd name="connsiteY0" fmla="*/ 0 h 4138290"/>
              <a:gd name="connsiteX1" fmla="*/ 1435932 w 4748486"/>
              <a:gd name="connsiteY1" fmla="*/ 574434 h 4138290"/>
              <a:gd name="connsiteX2" fmla="*/ 4421526 w 4748486"/>
              <a:gd name="connsiteY2" fmla="*/ 934302 h 4138290"/>
              <a:gd name="connsiteX3" fmla="*/ 4516767 w 4748486"/>
              <a:gd name="connsiteY3" fmla="*/ 3409206 h 4138290"/>
              <a:gd name="connsiteX4" fmla="*/ 3368704 w 4748486"/>
              <a:gd name="connsiteY4" fmla="*/ 4131303 h 4138290"/>
              <a:gd name="connsiteX5" fmla="*/ 900718 w 4748486"/>
              <a:gd name="connsiteY5" fmla="*/ 3738143 h 4138290"/>
              <a:gd name="connsiteX6" fmla="*/ 307308 w 4748486"/>
              <a:gd name="connsiteY6" fmla="*/ 3217428 h 4138290"/>
              <a:gd name="connsiteX7" fmla="*/ 42133 w 4748486"/>
              <a:gd name="connsiteY7" fmla="*/ 1485818 h 4138290"/>
              <a:gd name="connsiteX8" fmla="*/ 780033 w 4748486"/>
              <a:gd name="connsiteY8" fmla="*/ 590018 h 4138290"/>
              <a:gd name="connsiteX9" fmla="*/ 797965 w 4748486"/>
              <a:gd name="connsiteY9" fmla="*/ 0 h 4138290"/>
              <a:gd name="connsiteX0" fmla="*/ 816235 w 4766756"/>
              <a:gd name="connsiteY0" fmla="*/ 0 h 4138288"/>
              <a:gd name="connsiteX1" fmla="*/ 1454202 w 4766756"/>
              <a:gd name="connsiteY1" fmla="*/ 574434 h 4138288"/>
              <a:gd name="connsiteX2" fmla="*/ 4439796 w 4766756"/>
              <a:gd name="connsiteY2" fmla="*/ 934302 h 4138288"/>
              <a:gd name="connsiteX3" fmla="*/ 4535037 w 4766756"/>
              <a:gd name="connsiteY3" fmla="*/ 3409206 h 4138288"/>
              <a:gd name="connsiteX4" fmla="*/ 3386974 w 4766756"/>
              <a:gd name="connsiteY4" fmla="*/ 4131303 h 4138288"/>
              <a:gd name="connsiteX5" fmla="*/ 918988 w 4766756"/>
              <a:gd name="connsiteY5" fmla="*/ 3738143 h 4138288"/>
              <a:gd name="connsiteX6" fmla="*/ 205861 w 4766756"/>
              <a:gd name="connsiteY6" fmla="*/ 2965662 h 4138288"/>
              <a:gd name="connsiteX7" fmla="*/ 60403 w 4766756"/>
              <a:gd name="connsiteY7" fmla="*/ 1485818 h 4138288"/>
              <a:gd name="connsiteX8" fmla="*/ 798303 w 4766756"/>
              <a:gd name="connsiteY8" fmla="*/ 590018 h 4138288"/>
              <a:gd name="connsiteX9" fmla="*/ 816235 w 4766756"/>
              <a:gd name="connsiteY9" fmla="*/ 0 h 4138288"/>
              <a:gd name="connsiteX0" fmla="*/ 816235 w 4622539"/>
              <a:gd name="connsiteY0" fmla="*/ 0 h 4138290"/>
              <a:gd name="connsiteX1" fmla="*/ 1454202 w 4622539"/>
              <a:gd name="connsiteY1" fmla="*/ 574434 h 4138290"/>
              <a:gd name="connsiteX2" fmla="*/ 4015228 w 4622539"/>
              <a:gd name="connsiteY2" fmla="*/ 1032218 h 4138290"/>
              <a:gd name="connsiteX3" fmla="*/ 4535037 w 4622539"/>
              <a:gd name="connsiteY3" fmla="*/ 3409206 h 4138290"/>
              <a:gd name="connsiteX4" fmla="*/ 3386974 w 4622539"/>
              <a:gd name="connsiteY4" fmla="*/ 4131303 h 4138290"/>
              <a:gd name="connsiteX5" fmla="*/ 918988 w 4622539"/>
              <a:gd name="connsiteY5" fmla="*/ 3738143 h 4138290"/>
              <a:gd name="connsiteX6" fmla="*/ 205861 w 4622539"/>
              <a:gd name="connsiteY6" fmla="*/ 2965662 h 4138290"/>
              <a:gd name="connsiteX7" fmla="*/ 60403 w 4622539"/>
              <a:gd name="connsiteY7" fmla="*/ 1485818 h 4138290"/>
              <a:gd name="connsiteX8" fmla="*/ 798303 w 4622539"/>
              <a:gd name="connsiteY8" fmla="*/ 590018 h 4138290"/>
              <a:gd name="connsiteX9" fmla="*/ 816235 w 4622539"/>
              <a:gd name="connsiteY9" fmla="*/ 0 h 4138290"/>
              <a:gd name="connsiteX0" fmla="*/ 816235 w 4622539"/>
              <a:gd name="connsiteY0" fmla="*/ 0 h 4132081"/>
              <a:gd name="connsiteX1" fmla="*/ 1454202 w 4622539"/>
              <a:gd name="connsiteY1" fmla="*/ 574434 h 4132081"/>
              <a:gd name="connsiteX2" fmla="*/ 4015228 w 4622539"/>
              <a:gd name="connsiteY2" fmla="*/ 1032218 h 4132081"/>
              <a:gd name="connsiteX3" fmla="*/ 4535037 w 4622539"/>
              <a:gd name="connsiteY3" fmla="*/ 3409206 h 4132081"/>
              <a:gd name="connsiteX4" fmla="*/ 3152706 w 4622539"/>
              <a:gd name="connsiteY4" fmla="*/ 4124957 h 4132081"/>
              <a:gd name="connsiteX5" fmla="*/ 918988 w 4622539"/>
              <a:gd name="connsiteY5" fmla="*/ 3738143 h 4132081"/>
              <a:gd name="connsiteX6" fmla="*/ 205861 w 4622539"/>
              <a:gd name="connsiteY6" fmla="*/ 2965662 h 4132081"/>
              <a:gd name="connsiteX7" fmla="*/ 60403 w 4622539"/>
              <a:gd name="connsiteY7" fmla="*/ 1485818 h 4132081"/>
              <a:gd name="connsiteX8" fmla="*/ 798303 w 4622539"/>
              <a:gd name="connsiteY8" fmla="*/ 590018 h 4132081"/>
              <a:gd name="connsiteX9" fmla="*/ 816235 w 4622539"/>
              <a:gd name="connsiteY9" fmla="*/ 0 h 4132081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798303 w 4372994"/>
              <a:gd name="connsiteY8" fmla="*/ 59001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0336 w 4367095"/>
              <a:gd name="connsiteY0" fmla="*/ 0 h 4138222"/>
              <a:gd name="connsiteX1" fmla="*/ 1448303 w 4367095"/>
              <a:gd name="connsiteY1" fmla="*/ 574434 h 4138222"/>
              <a:gd name="connsiteX2" fmla="*/ 4009329 w 4367095"/>
              <a:gd name="connsiteY2" fmla="*/ 1032218 h 4138222"/>
              <a:gd name="connsiteX3" fmla="*/ 4202495 w 4367095"/>
              <a:gd name="connsiteY3" fmla="*/ 3259401 h 4138222"/>
              <a:gd name="connsiteX4" fmla="*/ 3146807 w 4367095"/>
              <a:gd name="connsiteY4" fmla="*/ 4124957 h 4138222"/>
              <a:gd name="connsiteX5" fmla="*/ 913089 w 4367095"/>
              <a:gd name="connsiteY5" fmla="*/ 3738143 h 4138222"/>
              <a:gd name="connsiteX6" fmla="*/ 199962 w 4367095"/>
              <a:gd name="connsiteY6" fmla="*/ 2965662 h 4138222"/>
              <a:gd name="connsiteX7" fmla="*/ 54504 w 4367095"/>
              <a:gd name="connsiteY7" fmla="*/ 1485818 h 4138222"/>
              <a:gd name="connsiteX8" fmla="*/ 892266 w 4367095"/>
              <a:gd name="connsiteY8" fmla="*/ 606258 h 4138222"/>
              <a:gd name="connsiteX9" fmla="*/ 810336 w 4367095"/>
              <a:gd name="connsiteY9" fmla="*/ 0 h 4138222"/>
              <a:gd name="connsiteX0" fmla="*/ 814639 w 4371398"/>
              <a:gd name="connsiteY0" fmla="*/ 0 h 4138224"/>
              <a:gd name="connsiteX1" fmla="*/ 1452606 w 4371398"/>
              <a:gd name="connsiteY1" fmla="*/ 574434 h 4138224"/>
              <a:gd name="connsiteX2" fmla="*/ 4013632 w 4371398"/>
              <a:gd name="connsiteY2" fmla="*/ 1032218 h 4138224"/>
              <a:gd name="connsiteX3" fmla="*/ 4206798 w 4371398"/>
              <a:gd name="connsiteY3" fmla="*/ 3259401 h 4138224"/>
              <a:gd name="connsiteX4" fmla="*/ 3151110 w 4371398"/>
              <a:gd name="connsiteY4" fmla="*/ 4124957 h 4138224"/>
              <a:gd name="connsiteX5" fmla="*/ 917392 w 4371398"/>
              <a:gd name="connsiteY5" fmla="*/ 3738143 h 4138224"/>
              <a:gd name="connsiteX6" fmla="*/ 184820 w 4371398"/>
              <a:gd name="connsiteY6" fmla="*/ 2971263 h 4138224"/>
              <a:gd name="connsiteX7" fmla="*/ 58807 w 4371398"/>
              <a:gd name="connsiteY7" fmla="*/ 1485818 h 4138224"/>
              <a:gd name="connsiteX8" fmla="*/ 896569 w 4371398"/>
              <a:gd name="connsiteY8" fmla="*/ 606258 h 4138224"/>
              <a:gd name="connsiteX9" fmla="*/ 814639 w 4371398"/>
              <a:gd name="connsiteY9" fmla="*/ 0 h 4138224"/>
              <a:gd name="connsiteX0" fmla="*/ 824982 w 4381741"/>
              <a:gd name="connsiteY0" fmla="*/ 0 h 4138222"/>
              <a:gd name="connsiteX1" fmla="*/ 1462949 w 4381741"/>
              <a:gd name="connsiteY1" fmla="*/ 574434 h 4138222"/>
              <a:gd name="connsiteX2" fmla="*/ 4023975 w 4381741"/>
              <a:gd name="connsiteY2" fmla="*/ 1032218 h 4138222"/>
              <a:gd name="connsiteX3" fmla="*/ 4217141 w 4381741"/>
              <a:gd name="connsiteY3" fmla="*/ 3259401 h 4138222"/>
              <a:gd name="connsiteX4" fmla="*/ 3161453 w 4381741"/>
              <a:gd name="connsiteY4" fmla="*/ 4124957 h 4138222"/>
              <a:gd name="connsiteX5" fmla="*/ 927735 w 4381741"/>
              <a:gd name="connsiteY5" fmla="*/ 3738143 h 4138222"/>
              <a:gd name="connsiteX6" fmla="*/ 195163 w 4381741"/>
              <a:gd name="connsiteY6" fmla="*/ 2971263 h 4138222"/>
              <a:gd name="connsiteX7" fmla="*/ 69150 w 4381741"/>
              <a:gd name="connsiteY7" fmla="*/ 1485818 h 4138222"/>
              <a:gd name="connsiteX8" fmla="*/ 906912 w 4381741"/>
              <a:gd name="connsiteY8" fmla="*/ 606258 h 4138222"/>
              <a:gd name="connsiteX9" fmla="*/ 824982 w 4381741"/>
              <a:gd name="connsiteY9" fmla="*/ 0 h 4138222"/>
              <a:gd name="connsiteX0" fmla="*/ 824982 w 4385632"/>
              <a:gd name="connsiteY0" fmla="*/ 0 h 4138224"/>
              <a:gd name="connsiteX1" fmla="*/ 1462949 w 4385632"/>
              <a:gd name="connsiteY1" fmla="*/ 574434 h 4138224"/>
              <a:gd name="connsiteX2" fmla="*/ 4023975 w 4385632"/>
              <a:gd name="connsiteY2" fmla="*/ 1032218 h 4138224"/>
              <a:gd name="connsiteX3" fmla="*/ 4217141 w 4385632"/>
              <a:gd name="connsiteY3" fmla="*/ 3259401 h 4138224"/>
              <a:gd name="connsiteX4" fmla="*/ 3161453 w 4385632"/>
              <a:gd name="connsiteY4" fmla="*/ 4124957 h 4138224"/>
              <a:gd name="connsiteX5" fmla="*/ 927735 w 4385632"/>
              <a:gd name="connsiteY5" fmla="*/ 3738143 h 4138224"/>
              <a:gd name="connsiteX6" fmla="*/ 195163 w 4385632"/>
              <a:gd name="connsiteY6" fmla="*/ 2971263 h 4138224"/>
              <a:gd name="connsiteX7" fmla="*/ 69150 w 4385632"/>
              <a:gd name="connsiteY7" fmla="*/ 1485818 h 4138224"/>
              <a:gd name="connsiteX8" fmla="*/ 906912 w 4385632"/>
              <a:gd name="connsiteY8" fmla="*/ 606258 h 4138224"/>
              <a:gd name="connsiteX9" fmla="*/ 824982 w 4385632"/>
              <a:gd name="connsiteY9" fmla="*/ 0 h 4138224"/>
              <a:gd name="connsiteX0" fmla="*/ 832223 w 4392873"/>
              <a:gd name="connsiteY0" fmla="*/ 0 h 4138222"/>
              <a:gd name="connsiteX1" fmla="*/ 1470190 w 4392873"/>
              <a:gd name="connsiteY1" fmla="*/ 574434 h 4138222"/>
              <a:gd name="connsiteX2" fmla="*/ 4031216 w 4392873"/>
              <a:gd name="connsiteY2" fmla="*/ 1032218 h 4138222"/>
              <a:gd name="connsiteX3" fmla="*/ 4224382 w 4392873"/>
              <a:gd name="connsiteY3" fmla="*/ 3259401 h 4138222"/>
              <a:gd name="connsiteX4" fmla="*/ 3168694 w 4392873"/>
              <a:gd name="connsiteY4" fmla="*/ 4124957 h 4138222"/>
              <a:gd name="connsiteX5" fmla="*/ 934976 w 4392873"/>
              <a:gd name="connsiteY5" fmla="*/ 3738143 h 4138222"/>
              <a:gd name="connsiteX6" fmla="*/ 179579 w 4392873"/>
              <a:gd name="connsiteY6" fmla="*/ 3046439 h 4138222"/>
              <a:gd name="connsiteX7" fmla="*/ 76391 w 4392873"/>
              <a:gd name="connsiteY7" fmla="*/ 1485818 h 4138222"/>
              <a:gd name="connsiteX8" fmla="*/ 914153 w 4392873"/>
              <a:gd name="connsiteY8" fmla="*/ 606258 h 4138222"/>
              <a:gd name="connsiteX9" fmla="*/ 832223 w 4392873"/>
              <a:gd name="connsiteY9" fmla="*/ 0 h 4138222"/>
              <a:gd name="connsiteX0" fmla="*/ 823971 w 4384621"/>
              <a:gd name="connsiteY0" fmla="*/ 0 h 4138224"/>
              <a:gd name="connsiteX1" fmla="*/ 1461938 w 4384621"/>
              <a:gd name="connsiteY1" fmla="*/ 574434 h 4138224"/>
              <a:gd name="connsiteX2" fmla="*/ 4022964 w 4384621"/>
              <a:gd name="connsiteY2" fmla="*/ 1032218 h 4138224"/>
              <a:gd name="connsiteX3" fmla="*/ 4216130 w 4384621"/>
              <a:gd name="connsiteY3" fmla="*/ 3259401 h 4138224"/>
              <a:gd name="connsiteX4" fmla="*/ 3160442 w 4384621"/>
              <a:gd name="connsiteY4" fmla="*/ 4124957 h 4138224"/>
              <a:gd name="connsiteX5" fmla="*/ 926724 w 4384621"/>
              <a:gd name="connsiteY5" fmla="*/ 3738143 h 4138224"/>
              <a:gd name="connsiteX6" fmla="*/ 171327 w 4384621"/>
              <a:gd name="connsiteY6" fmla="*/ 3046439 h 4138224"/>
              <a:gd name="connsiteX7" fmla="*/ 68139 w 4384621"/>
              <a:gd name="connsiteY7" fmla="*/ 1485818 h 4138224"/>
              <a:gd name="connsiteX8" fmla="*/ 905901 w 4384621"/>
              <a:gd name="connsiteY8" fmla="*/ 606258 h 4138224"/>
              <a:gd name="connsiteX9" fmla="*/ 823971 w 4384621"/>
              <a:gd name="connsiteY9" fmla="*/ 0 h 4138224"/>
              <a:gd name="connsiteX0" fmla="*/ 806189 w 4366839"/>
              <a:gd name="connsiteY0" fmla="*/ 0 h 4138222"/>
              <a:gd name="connsiteX1" fmla="*/ 1444156 w 4366839"/>
              <a:gd name="connsiteY1" fmla="*/ 574434 h 4138222"/>
              <a:gd name="connsiteX2" fmla="*/ 4005182 w 4366839"/>
              <a:gd name="connsiteY2" fmla="*/ 1032218 h 4138222"/>
              <a:gd name="connsiteX3" fmla="*/ 4198348 w 4366839"/>
              <a:gd name="connsiteY3" fmla="*/ 3259401 h 4138222"/>
              <a:gd name="connsiteX4" fmla="*/ 3142660 w 4366839"/>
              <a:gd name="connsiteY4" fmla="*/ 4124957 h 4138222"/>
              <a:gd name="connsiteX5" fmla="*/ 908942 w 4366839"/>
              <a:gd name="connsiteY5" fmla="*/ 3738143 h 4138222"/>
              <a:gd name="connsiteX6" fmla="*/ 153545 w 4366839"/>
              <a:gd name="connsiteY6" fmla="*/ 3046439 h 4138222"/>
              <a:gd name="connsiteX7" fmla="*/ 50357 w 4366839"/>
              <a:gd name="connsiteY7" fmla="*/ 1485818 h 4138222"/>
              <a:gd name="connsiteX8" fmla="*/ 888119 w 4366839"/>
              <a:gd name="connsiteY8" fmla="*/ 606258 h 4138222"/>
              <a:gd name="connsiteX9" fmla="*/ 806189 w 4366839"/>
              <a:gd name="connsiteY9" fmla="*/ 0 h 4138222"/>
              <a:gd name="connsiteX0" fmla="*/ 806189 w 4366839"/>
              <a:gd name="connsiteY0" fmla="*/ 0 h 4138224"/>
              <a:gd name="connsiteX1" fmla="*/ 1444156 w 4366839"/>
              <a:gd name="connsiteY1" fmla="*/ 574434 h 4138224"/>
              <a:gd name="connsiteX2" fmla="*/ 4005182 w 4366839"/>
              <a:gd name="connsiteY2" fmla="*/ 1032218 h 4138224"/>
              <a:gd name="connsiteX3" fmla="*/ 4198348 w 4366839"/>
              <a:gd name="connsiteY3" fmla="*/ 3259401 h 4138224"/>
              <a:gd name="connsiteX4" fmla="*/ 3142660 w 4366839"/>
              <a:gd name="connsiteY4" fmla="*/ 4124957 h 4138224"/>
              <a:gd name="connsiteX5" fmla="*/ 908942 w 4366839"/>
              <a:gd name="connsiteY5" fmla="*/ 3738143 h 4138224"/>
              <a:gd name="connsiteX6" fmla="*/ 153545 w 4366839"/>
              <a:gd name="connsiteY6" fmla="*/ 3046439 h 4138224"/>
              <a:gd name="connsiteX7" fmla="*/ 50357 w 4366839"/>
              <a:gd name="connsiteY7" fmla="*/ 1485818 h 4138224"/>
              <a:gd name="connsiteX8" fmla="*/ 888119 w 4366839"/>
              <a:gd name="connsiteY8" fmla="*/ 606258 h 4138224"/>
              <a:gd name="connsiteX9" fmla="*/ 806189 w 4366839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104082 w 4317376"/>
              <a:gd name="connsiteY6" fmla="*/ 3046439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224"/>
              <a:gd name="connsiteX1" fmla="*/ 1394693 w 4317376"/>
              <a:gd name="connsiteY1" fmla="*/ 574434 h 4138224"/>
              <a:gd name="connsiteX2" fmla="*/ 3955719 w 4317376"/>
              <a:gd name="connsiteY2" fmla="*/ 1032218 h 4138224"/>
              <a:gd name="connsiteX3" fmla="*/ 4148885 w 4317376"/>
              <a:gd name="connsiteY3" fmla="*/ 3259401 h 4138224"/>
              <a:gd name="connsiteX4" fmla="*/ 3093197 w 4317376"/>
              <a:gd name="connsiteY4" fmla="*/ 4124957 h 4138224"/>
              <a:gd name="connsiteX5" fmla="*/ 859479 w 4317376"/>
              <a:gd name="connsiteY5" fmla="*/ 3738143 h 4138224"/>
              <a:gd name="connsiteX6" fmla="*/ 219159 w 4317376"/>
              <a:gd name="connsiteY6" fmla="*/ 3144044 h 4138224"/>
              <a:gd name="connsiteX7" fmla="*/ 894 w 4317376"/>
              <a:gd name="connsiteY7" fmla="*/ 1485818 h 4138224"/>
              <a:gd name="connsiteX8" fmla="*/ 838656 w 4317376"/>
              <a:gd name="connsiteY8" fmla="*/ 606258 h 4138224"/>
              <a:gd name="connsiteX9" fmla="*/ 756726 w 4317376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232580 w 4317376"/>
              <a:gd name="connsiteY6" fmla="*/ 3163758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706 w 4324356"/>
              <a:gd name="connsiteY0" fmla="*/ 0 h 4138731"/>
              <a:gd name="connsiteX1" fmla="*/ 1401673 w 4324356"/>
              <a:gd name="connsiteY1" fmla="*/ 574434 h 4138731"/>
              <a:gd name="connsiteX2" fmla="*/ 3962699 w 4324356"/>
              <a:gd name="connsiteY2" fmla="*/ 1032218 h 4138731"/>
              <a:gd name="connsiteX3" fmla="*/ 4155865 w 4324356"/>
              <a:gd name="connsiteY3" fmla="*/ 3259401 h 4138731"/>
              <a:gd name="connsiteX4" fmla="*/ 3100177 w 4324356"/>
              <a:gd name="connsiteY4" fmla="*/ 4124957 h 4138731"/>
              <a:gd name="connsiteX5" fmla="*/ 904502 w 4324356"/>
              <a:gd name="connsiteY5" fmla="*/ 3744330 h 4138731"/>
              <a:gd name="connsiteX6" fmla="*/ 239560 w 4324356"/>
              <a:gd name="connsiteY6" fmla="*/ 3163758 h 4138731"/>
              <a:gd name="connsiteX7" fmla="*/ 1004 w 4324356"/>
              <a:gd name="connsiteY7" fmla="*/ 1528534 h 4138731"/>
              <a:gd name="connsiteX8" fmla="*/ 845636 w 4324356"/>
              <a:gd name="connsiteY8" fmla="*/ 606258 h 4138731"/>
              <a:gd name="connsiteX9" fmla="*/ 763706 w 4324356"/>
              <a:gd name="connsiteY9" fmla="*/ 0 h 4138731"/>
              <a:gd name="connsiteX0" fmla="*/ 763710 w 4324360"/>
              <a:gd name="connsiteY0" fmla="*/ 0 h 4138731"/>
              <a:gd name="connsiteX1" fmla="*/ 1401677 w 4324360"/>
              <a:gd name="connsiteY1" fmla="*/ 574434 h 4138731"/>
              <a:gd name="connsiteX2" fmla="*/ 3962703 w 4324360"/>
              <a:gd name="connsiteY2" fmla="*/ 1032218 h 4138731"/>
              <a:gd name="connsiteX3" fmla="*/ 4155869 w 4324360"/>
              <a:gd name="connsiteY3" fmla="*/ 3259401 h 4138731"/>
              <a:gd name="connsiteX4" fmla="*/ 3100181 w 4324360"/>
              <a:gd name="connsiteY4" fmla="*/ 4124957 h 4138731"/>
              <a:gd name="connsiteX5" fmla="*/ 904506 w 4324360"/>
              <a:gd name="connsiteY5" fmla="*/ 3744330 h 4138731"/>
              <a:gd name="connsiteX6" fmla="*/ 239564 w 4324360"/>
              <a:gd name="connsiteY6" fmla="*/ 3163758 h 4138731"/>
              <a:gd name="connsiteX7" fmla="*/ 1008 w 4324360"/>
              <a:gd name="connsiteY7" fmla="*/ 1528534 h 4138731"/>
              <a:gd name="connsiteX8" fmla="*/ 845640 w 4324360"/>
              <a:gd name="connsiteY8" fmla="*/ 606258 h 4138731"/>
              <a:gd name="connsiteX9" fmla="*/ 763710 w 4324360"/>
              <a:gd name="connsiteY9" fmla="*/ 0 h 41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4360" h="4138731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FCBF8AE-1318-4240-B3C3-A276ADFA5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4884" flipH="1">
            <a:off x="5612130" y="-2961"/>
            <a:ext cx="3856838" cy="2114365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65242"/>
              <a:gd name="connsiteX1" fmla="*/ 1646266 w 4958820"/>
              <a:gd name="connsiteY1" fmla="*/ 574434 h 4165242"/>
              <a:gd name="connsiteX2" fmla="*/ 4631860 w 4958820"/>
              <a:gd name="connsiteY2" fmla="*/ 934302 h 4165242"/>
              <a:gd name="connsiteX3" fmla="*/ 4727101 w 4958820"/>
              <a:gd name="connsiteY3" fmla="*/ 3409206 h 4165242"/>
              <a:gd name="connsiteX4" fmla="*/ 3579038 w 4958820"/>
              <a:gd name="connsiteY4" fmla="*/ 4131303 h 4165242"/>
              <a:gd name="connsiteX5" fmla="*/ 964723 w 4958820"/>
              <a:gd name="connsiteY5" fmla="*/ 3953024 h 4165242"/>
              <a:gd name="connsiteX6" fmla="*/ 76447 w 4958820"/>
              <a:gd name="connsiteY6" fmla="*/ 3313039 h 4165242"/>
              <a:gd name="connsiteX7" fmla="*/ 163050 w 4958820"/>
              <a:gd name="connsiteY7" fmla="*/ 1290513 h 4165242"/>
              <a:gd name="connsiteX8" fmla="*/ 990367 w 4958820"/>
              <a:gd name="connsiteY8" fmla="*/ 590018 h 4165242"/>
              <a:gd name="connsiteX9" fmla="*/ 1008299 w 4958820"/>
              <a:gd name="connsiteY9" fmla="*/ 0 h 4165242"/>
              <a:gd name="connsiteX0" fmla="*/ 879400 w 4829921"/>
              <a:gd name="connsiteY0" fmla="*/ 0 h 4165244"/>
              <a:gd name="connsiteX1" fmla="*/ 1517367 w 4829921"/>
              <a:gd name="connsiteY1" fmla="*/ 574434 h 4165244"/>
              <a:gd name="connsiteX2" fmla="*/ 4502961 w 4829921"/>
              <a:gd name="connsiteY2" fmla="*/ 934302 h 4165244"/>
              <a:gd name="connsiteX3" fmla="*/ 4598202 w 4829921"/>
              <a:gd name="connsiteY3" fmla="*/ 3409206 h 4165244"/>
              <a:gd name="connsiteX4" fmla="*/ 3450139 w 4829921"/>
              <a:gd name="connsiteY4" fmla="*/ 4131303 h 4165244"/>
              <a:gd name="connsiteX5" fmla="*/ 835824 w 4829921"/>
              <a:gd name="connsiteY5" fmla="*/ 3953024 h 4165244"/>
              <a:gd name="connsiteX6" fmla="*/ 388743 w 4829921"/>
              <a:gd name="connsiteY6" fmla="*/ 3217428 h 4165244"/>
              <a:gd name="connsiteX7" fmla="*/ 34151 w 4829921"/>
              <a:gd name="connsiteY7" fmla="*/ 1290513 h 4165244"/>
              <a:gd name="connsiteX8" fmla="*/ 861468 w 4829921"/>
              <a:gd name="connsiteY8" fmla="*/ 590018 h 4165244"/>
              <a:gd name="connsiteX9" fmla="*/ 879400 w 4829921"/>
              <a:gd name="connsiteY9" fmla="*/ 0 h 4165244"/>
              <a:gd name="connsiteX0" fmla="*/ 879400 w 4829921"/>
              <a:gd name="connsiteY0" fmla="*/ 0 h 4138288"/>
              <a:gd name="connsiteX1" fmla="*/ 1517367 w 4829921"/>
              <a:gd name="connsiteY1" fmla="*/ 574434 h 4138288"/>
              <a:gd name="connsiteX2" fmla="*/ 4502961 w 4829921"/>
              <a:gd name="connsiteY2" fmla="*/ 934302 h 4138288"/>
              <a:gd name="connsiteX3" fmla="*/ 4598202 w 4829921"/>
              <a:gd name="connsiteY3" fmla="*/ 3409206 h 4138288"/>
              <a:gd name="connsiteX4" fmla="*/ 3450139 w 4829921"/>
              <a:gd name="connsiteY4" fmla="*/ 4131303 h 4138288"/>
              <a:gd name="connsiteX5" fmla="*/ 982153 w 4829921"/>
              <a:gd name="connsiteY5" fmla="*/ 3738143 h 4138288"/>
              <a:gd name="connsiteX6" fmla="*/ 388743 w 4829921"/>
              <a:gd name="connsiteY6" fmla="*/ 3217428 h 4138288"/>
              <a:gd name="connsiteX7" fmla="*/ 34151 w 4829921"/>
              <a:gd name="connsiteY7" fmla="*/ 1290513 h 4138288"/>
              <a:gd name="connsiteX8" fmla="*/ 861468 w 4829921"/>
              <a:gd name="connsiteY8" fmla="*/ 590018 h 4138288"/>
              <a:gd name="connsiteX9" fmla="*/ 879400 w 4829921"/>
              <a:gd name="connsiteY9" fmla="*/ 0 h 4138288"/>
              <a:gd name="connsiteX0" fmla="*/ 797965 w 4748486"/>
              <a:gd name="connsiteY0" fmla="*/ 0 h 4138290"/>
              <a:gd name="connsiteX1" fmla="*/ 1435932 w 4748486"/>
              <a:gd name="connsiteY1" fmla="*/ 574434 h 4138290"/>
              <a:gd name="connsiteX2" fmla="*/ 4421526 w 4748486"/>
              <a:gd name="connsiteY2" fmla="*/ 934302 h 4138290"/>
              <a:gd name="connsiteX3" fmla="*/ 4516767 w 4748486"/>
              <a:gd name="connsiteY3" fmla="*/ 3409206 h 4138290"/>
              <a:gd name="connsiteX4" fmla="*/ 3368704 w 4748486"/>
              <a:gd name="connsiteY4" fmla="*/ 4131303 h 4138290"/>
              <a:gd name="connsiteX5" fmla="*/ 900718 w 4748486"/>
              <a:gd name="connsiteY5" fmla="*/ 3738143 h 4138290"/>
              <a:gd name="connsiteX6" fmla="*/ 307308 w 4748486"/>
              <a:gd name="connsiteY6" fmla="*/ 3217428 h 4138290"/>
              <a:gd name="connsiteX7" fmla="*/ 42133 w 4748486"/>
              <a:gd name="connsiteY7" fmla="*/ 1485818 h 4138290"/>
              <a:gd name="connsiteX8" fmla="*/ 780033 w 4748486"/>
              <a:gd name="connsiteY8" fmla="*/ 590018 h 4138290"/>
              <a:gd name="connsiteX9" fmla="*/ 797965 w 4748486"/>
              <a:gd name="connsiteY9" fmla="*/ 0 h 4138290"/>
              <a:gd name="connsiteX0" fmla="*/ 816235 w 4766756"/>
              <a:gd name="connsiteY0" fmla="*/ 0 h 4138288"/>
              <a:gd name="connsiteX1" fmla="*/ 1454202 w 4766756"/>
              <a:gd name="connsiteY1" fmla="*/ 574434 h 4138288"/>
              <a:gd name="connsiteX2" fmla="*/ 4439796 w 4766756"/>
              <a:gd name="connsiteY2" fmla="*/ 934302 h 4138288"/>
              <a:gd name="connsiteX3" fmla="*/ 4535037 w 4766756"/>
              <a:gd name="connsiteY3" fmla="*/ 3409206 h 4138288"/>
              <a:gd name="connsiteX4" fmla="*/ 3386974 w 4766756"/>
              <a:gd name="connsiteY4" fmla="*/ 4131303 h 4138288"/>
              <a:gd name="connsiteX5" fmla="*/ 918988 w 4766756"/>
              <a:gd name="connsiteY5" fmla="*/ 3738143 h 4138288"/>
              <a:gd name="connsiteX6" fmla="*/ 205861 w 4766756"/>
              <a:gd name="connsiteY6" fmla="*/ 2965662 h 4138288"/>
              <a:gd name="connsiteX7" fmla="*/ 60403 w 4766756"/>
              <a:gd name="connsiteY7" fmla="*/ 1485818 h 4138288"/>
              <a:gd name="connsiteX8" fmla="*/ 798303 w 4766756"/>
              <a:gd name="connsiteY8" fmla="*/ 590018 h 4138288"/>
              <a:gd name="connsiteX9" fmla="*/ 816235 w 4766756"/>
              <a:gd name="connsiteY9" fmla="*/ 0 h 4138288"/>
              <a:gd name="connsiteX0" fmla="*/ 816235 w 4622539"/>
              <a:gd name="connsiteY0" fmla="*/ 0 h 4138290"/>
              <a:gd name="connsiteX1" fmla="*/ 1454202 w 4622539"/>
              <a:gd name="connsiteY1" fmla="*/ 574434 h 4138290"/>
              <a:gd name="connsiteX2" fmla="*/ 4015228 w 4622539"/>
              <a:gd name="connsiteY2" fmla="*/ 1032218 h 4138290"/>
              <a:gd name="connsiteX3" fmla="*/ 4535037 w 4622539"/>
              <a:gd name="connsiteY3" fmla="*/ 3409206 h 4138290"/>
              <a:gd name="connsiteX4" fmla="*/ 3386974 w 4622539"/>
              <a:gd name="connsiteY4" fmla="*/ 4131303 h 4138290"/>
              <a:gd name="connsiteX5" fmla="*/ 918988 w 4622539"/>
              <a:gd name="connsiteY5" fmla="*/ 3738143 h 4138290"/>
              <a:gd name="connsiteX6" fmla="*/ 205861 w 4622539"/>
              <a:gd name="connsiteY6" fmla="*/ 2965662 h 4138290"/>
              <a:gd name="connsiteX7" fmla="*/ 60403 w 4622539"/>
              <a:gd name="connsiteY7" fmla="*/ 1485818 h 4138290"/>
              <a:gd name="connsiteX8" fmla="*/ 798303 w 4622539"/>
              <a:gd name="connsiteY8" fmla="*/ 590018 h 4138290"/>
              <a:gd name="connsiteX9" fmla="*/ 816235 w 4622539"/>
              <a:gd name="connsiteY9" fmla="*/ 0 h 4138290"/>
              <a:gd name="connsiteX0" fmla="*/ 816235 w 4622539"/>
              <a:gd name="connsiteY0" fmla="*/ 0 h 4132081"/>
              <a:gd name="connsiteX1" fmla="*/ 1454202 w 4622539"/>
              <a:gd name="connsiteY1" fmla="*/ 574434 h 4132081"/>
              <a:gd name="connsiteX2" fmla="*/ 4015228 w 4622539"/>
              <a:gd name="connsiteY2" fmla="*/ 1032218 h 4132081"/>
              <a:gd name="connsiteX3" fmla="*/ 4535037 w 4622539"/>
              <a:gd name="connsiteY3" fmla="*/ 3409206 h 4132081"/>
              <a:gd name="connsiteX4" fmla="*/ 3152706 w 4622539"/>
              <a:gd name="connsiteY4" fmla="*/ 4124957 h 4132081"/>
              <a:gd name="connsiteX5" fmla="*/ 918988 w 4622539"/>
              <a:gd name="connsiteY5" fmla="*/ 3738143 h 4132081"/>
              <a:gd name="connsiteX6" fmla="*/ 205861 w 4622539"/>
              <a:gd name="connsiteY6" fmla="*/ 2965662 h 4132081"/>
              <a:gd name="connsiteX7" fmla="*/ 60403 w 4622539"/>
              <a:gd name="connsiteY7" fmla="*/ 1485818 h 4132081"/>
              <a:gd name="connsiteX8" fmla="*/ 798303 w 4622539"/>
              <a:gd name="connsiteY8" fmla="*/ 590018 h 4132081"/>
              <a:gd name="connsiteX9" fmla="*/ 816235 w 4622539"/>
              <a:gd name="connsiteY9" fmla="*/ 0 h 4132081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798303 w 4372994"/>
              <a:gd name="connsiteY8" fmla="*/ 59001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0336 w 4367095"/>
              <a:gd name="connsiteY0" fmla="*/ 0 h 4138222"/>
              <a:gd name="connsiteX1" fmla="*/ 1448303 w 4367095"/>
              <a:gd name="connsiteY1" fmla="*/ 574434 h 4138222"/>
              <a:gd name="connsiteX2" fmla="*/ 4009329 w 4367095"/>
              <a:gd name="connsiteY2" fmla="*/ 1032218 h 4138222"/>
              <a:gd name="connsiteX3" fmla="*/ 4202495 w 4367095"/>
              <a:gd name="connsiteY3" fmla="*/ 3259401 h 4138222"/>
              <a:gd name="connsiteX4" fmla="*/ 3146807 w 4367095"/>
              <a:gd name="connsiteY4" fmla="*/ 4124957 h 4138222"/>
              <a:gd name="connsiteX5" fmla="*/ 913089 w 4367095"/>
              <a:gd name="connsiteY5" fmla="*/ 3738143 h 4138222"/>
              <a:gd name="connsiteX6" fmla="*/ 199962 w 4367095"/>
              <a:gd name="connsiteY6" fmla="*/ 2965662 h 4138222"/>
              <a:gd name="connsiteX7" fmla="*/ 54504 w 4367095"/>
              <a:gd name="connsiteY7" fmla="*/ 1485818 h 4138222"/>
              <a:gd name="connsiteX8" fmla="*/ 892266 w 4367095"/>
              <a:gd name="connsiteY8" fmla="*/ 606258 h 4138222"/>
              <a:gd name="connsiteX9" fmla="*/ 810336 w 4367095"/>
              <a:gd name="connsiteY9" fmla="*/ 0 h 4138222"/>
              <a:gd name="connsiteX0" fmla="*/ 814639 w 4371398"/>
              <a:gd name="connsiteY0" fmla="*/ 0 h 4138224"/>
              <a:gd name="connsiteX1" fmla="*/ 1452606 w 4371398"/>
              <a:gd name="connsiteY1" fmla="*/ 574434 h 4138224"/>
              <a:gd name="connsiteX2" fmla="*/ 4013632 w 4371398"/>
              <a:gd name="connsiteY2" fmla="*/ 1032218 h 4138224"/>
              <a:gd name="connsiteX3" fmla="*/ 4206798 w 4371398"/>
              <a:gd name="connsiteY3" fmla="*/ 3259401 h 4138224"/>
              <a:gd name="connsiteX4" fmla="*/ 3151110 w 4371398"/>
              <a:gd name="connsiteY4" fmla="*/ 4124957 h 4138224"/>
              <a:gd name="connsiteX5" fmla="*/ 917392 w 4371398"/>
              <a:gd name="connsiteY5" fmla="*/ 3738143 h 4138224"/>
              <a:gd name="connsiteX6" fmla="*/ 184820 w 4371398"/>
              <a:gd name="connsiteY6" fmla="*/ 2971263 h 4138224"/>
              <a:gd name="connsiteX7" fmla="*/ 58807 w 4371398"/>
              <a:gd name="connsiteY7" fmla="*/ 1485818 h 4138224"/>
              <a:gd name="connsiteX8" fmla="*/ 896569 w 4371398"/>
              <a:gd name="connsiteY8" fmla="*/ 606258 h 4138224"/>
              <a:gd name="connsiteX9" fmla="*/ 814639 w 4371398"/>
              <a:gd name="connsiteY9" fmla="*/ 0 h 4138224"/>
              <a:gd name="connsiteX0" fmla="*/ 824982 w 4381741"/>
              <a:gd name="connsiteY0" fmla="*/ 0 h 4138222"/>
              <a:gd name="connsiteX1" fmla="*/ 1462949 w 4381741"/>
              <a:gd name="connsiteY1" fmla="*/ 574434 h 4138222"/>
              <a:gd name="connsiteX2" fmla="*/ 4023975 w 4381741"/>
              <a:gd name="connsiteY2" fmla="*/ 1032218 h 4138222"/>
              <a:gd name="connsiteX3" fmla="*/ 4217141 w 4381741"/>
              <a:gd name="connsiteY3" fmla="*/ 3259401 h 4138222"/>
              <a:gd name="connsiteX4" fmla="*/ 3161453 w 4381741"/>
              <a:gd name="connsiteY4" fmla="*/ 4124957 h 4138222"/>
              <a:gd name="connsiteX5" fmla="*/ 927735 w 4381741"/>
              <a:gd name="connsiteY5" fmla="*/ 3738143 h 4138222"/>
              <a:gd name="connsiteX6" fmla="*/ 195163 w 4381741"/>
              <a:gd name="connsiteY6" fmla="*/ 2971263 h 4138222"/>
              <a:gd name="connsiteX7" fmla="*/ 69150 w 4381741"/>
              <a:gd name="connsiteY7" fmla="*/ 1485818 h 4138222"/>
              <a:gd name="connsiteX8" fmla="*/ 906912 w 4381741"/>
              <a:gd name="connsiteY8" fmla="*/ 606258 h 4138222"/>
              <a:gd name="connsiteX9" fmla="*/ 824982 w 4381741"/>
              <a:gd name="connsiteY9" fmla="*/ 0 h 4138222"/>
              <a:gd name="connsiteX0" fmla="*/ 824982 w 4385632"/>
              <a:gd name="connsiteY0" fmla="*/ 0 h 4138224"/>
              <a:gd name="connsiteX1" fmla="*/ 1462949 w 4385632"/>
              <a:gd name="connsiteY1" fmla="*/ 574434 h 4138224"/>
              <a:gd name="connsiteX2" fmla="*/ 4023975 w 4385632"/>
              <a:gd name="connsiteY2" fmla="*/ 1032218 h 4138224"/>
              <a:gd name="connsiteX3" fmla="*/ 4217141 w 4385632"/>
              <a:gd name="connsiteY3" fmla="*/ 3259401 h 4138224"/>
              <a:gd name="connsiteX4" fmla="*/ 3161453 w 4385632"/>
              <a:gd name="connsiteY4" fmla="*/ 4124957 h 4138224"/>
              <a:gd name="connsiteX5" fmla="*/ 927735 w 4385632"/>
              <a:gd name="connsiteY5" fmla="*/ 3738143 h 4138224"/>
              <a:gd name="connsiteX6" fmla="*/ 195163 w 4385632"/>
              <a:gd name="connsiteY6" fmla="*/ 2971263 h 4138224"/>
              <a:gd name="connsiteX7" fmla="*/ 69150 w 4385632"/>
              <a:gd name="connsiteY7" fmla="*/ 1485818 h 4138224"/>
              <a:gd name="connsiteX8" fmla="*/ 906912 w 4385632"/>
              <a:gd name="connsiteY8" fmla="*/ 606258 h 4138224"/>
              <a:gd name="connsiteX9" fmla="*/ 824982 w 4385632"/>
              <a:gd name="connsiteY9" fmla="*/ 0 h 4138224"/>
              <a:gd name="connsiteX0" fmla="*/ 832223 w 4392873"/>
              <a:gd name="connsiteY0" fmla="*/ 0 h 4138222"/>
              <a:gd name="connsiteX1" fmla="*/ 1470190 w 4392873"/>
              <a:gd name="connsiteY1" fmla="*/ 574434 h 4138222"/>
              <a:gd name="connsiteX2" fmla="*/ 4031216 w 4392873"/>
              <a:gd name="connsiteY2" fmla="*/ 1032218 h 4138222"/>
              <a:gd name="connsiteX3" fmla="*/ 4224382 w 4392873"/>
              <a:gd name="connsiteY3" fmla="*/ 3259401 h 4138222"/>
              <a:gd name="connsiteX4" fmla="*/ 3168694 w 4392873"/>
              <a:gd name="connsiteY4" fmla="*/ 4124957 h 4138222"/>
              <a:gd name="connsiteX5" fmla="*/ 934976 w 4392873"/>
              <a:gd name="connsiteY5" fmla="*/ 3738143 h 4138222"/>
              <a:gd name="connsiteX6" fmla="*/ 179579 w 4392873"/>
              <a:gd name="connsiteY6" fmla="*/ 3046439 h 4138222"/>
              <a:gd name="connsiteX7" fmla="*/ 76391 w 4392873"/>
              <a:gd name="connsiteY7" fmla="*/ 1485818 h 4138222"/>
              <a:gd name="connsiteX8" fmla="*/ 914153 w 4392873"/>
              <a:gd name="connsiteY8" fmla="*/ 606258 h 4138222"/>
              <a:gd name="connsiteX9" fmla="*/ 832223 w 4392873"/>
              <a:gd name="connsiteY9" fmla="*/ 0 h 4138222"/>
              <a:gd name="connsiteX0" fmla="*/ 823971 w 4384621"/>
              <a:gd name="connsiteY0" fmla="*/ 0 h 4138224"/>
              <a:gd name="connsiteX1" fmla="*/ 1461938 w 4384621"/>
              <a:gd name="connsiteY1" fmla="*/ 574434 h 4138224"/>
              <a:gd name="connsiteX2" fmla="*/ 4022964 w 4384621"/>
              <a:gd name="connsiteY2" fmla="*/ 1032218 h 4138224"/>
              <a:gd name="connsiteX3" fmla="*/ 4216130 w 4384621"/>
              <a:gd name="connsiteY3" fmla="*/ 3259401 h 4138224"/>
              <a:gd name="connsiteX4" fmla="*/ 3160442 w 4384621"/>
              <a:gd name="connsiteY4" fmla="*/ 4124957 h 4138224"/>
              <a:gd name="connsiteX5" fmla="*/ 926724 w 4384621"/>
              <a:gd name="connsiteY5" fmla="*/ 3738143 h 4138224"/>
              <a:gd name="connsiteX6" fmla="*/ 171327 w 4384621"/>
              <a:gd name="connsiteY6" fmla="*/ 3046439 h 4138224"/>
              <a:gd name="connsiteX7" fmla="*/ 68139 w 4384621"/>
              <a:gd name="connsiteY7" fmla="*/ 1485818 h 4138224"/>
              <a:gd name="connsiteX8" fmla="*/ 905901 w 4384621"/>
              <a:gd name="connsiteY8" fmla="*/ 606258 h 4138224"/>
              <a:gd name="connsiteX9" fmla="*/ 823971 w 4384621"/>
              <a:gd name="connsiteY9" fmla="*/ 0 h 4138224"/>
              <a:gd name="connsiteX0" fmla="*/ 806189 w 4366839"/>
              <a:gd name="connsiteY0" fmla="*/ 0 h 4138222"/>
              <a:gd name="connsiteX1" fmla="*/ 1444156 w 4366839"/>
              <a:gd name="connsiteY1" fmla="*/ 574434 h 4138222"/>
              <a:gd name="connsiteX2" fmla="*/ 4005182 w 4366839"/>
              <a:gd name="connsiteY2" fmla="*/ 1032218 h 4138222"/>
              <a:gd name="connsiteX3" fmla="*/ 4198348 w 4366839"/>
              <a:gd name="connsiteY3" fmla="*/ 3259401 h 4138222"/>
              <a:gd name="connsiteX4" fmla="*/ 3142660 w 4366839"/>
              <a:gd name="connsiteY4" fmla="*/ 4124957 h 4138222"/>
              <a:gd name="connsiteX5" fmla="*/ 908942 w 4366839"/>
              <a:gd name="connsiteY5" fmla="*/ 3738143 h 4138222"/>
              <a:gd name="connsiteX6" fmla="*/ 153545 w 4366839"/>
              <a:gd name="connsiteY6" fmla="*/ 3046439 h 4138222"/>
              <a:gd name="connsiteX7" fmla="*/ 50357 w 4366839"/>
              <a:gd name="connsiteY7" fmla="*/ 1485818 h 4138222"/>
              <a:gd name="connsiteX8" fmla="*/ 888119 w 4366839"/>
              <a:gd name="connsiteY8" fmla="*/ 606258 h 4138222"/>
              <a:gd name="connsiteX9" fmla="*/ 806189 w 4366839"/>
              <a:gd name="connsiteY9" fmla="*/ 0 h 4138222"/>
              <a:gd name="connsiteX0" fmla="*/ 806189 w 4366839"/>
              <a:gd name="connsiteY0" fmla="*/ 0 h 4138224"/>
              <a:gd name="connsiteX1" fmla="*/ 1444156 w 4366839"/>
              <a:gd name="connsiteY1" fmla="*/ 574434 h 4138224"/>
              <a:gd name="connsiteX2" fmla="*/ 4005182 w 4366839"/>
              <a:gd name="connsiteY2" fmla="*/ 1032218 h 4138224"/>
              <a:gd name="connsiteX3" fmla="*/ 4198348 w 4366839"/>
              <a:gd name="connsiteY3" fmla="*/ 3259401 h 4138224"/>
              <a:gd name="connsiteX4" fmla="*/ 3142660 w 4366839"/>
              <a:gd name="connsiteY4" fmla="*/ 4124957 h 4138224"/>
              <a:gd name="connsiteX5" fmla="*/ 908942 w 4366839"/>
              <a:gd name="connsiteY5" fmla="*/ 3738143 h 4138224"/>
              <a:gd name="connsiteX6" fmla="*/ 153545 w 4366839"/>
              <a:gd name="connsiteY6" fmla="*/ 3046439 h 4138224"/>
              <a:gd name="connsiteX7" fmla="*/ 50357 w 4366839"/>
              <a:gd name="connsiteY7" fmla="*/ 1485818 h 4138224"/>
              <a:gd name="connsiteX8" fmla="*/ 888119 w 4366839"/>
              <a:gd name="connsiteY8" fmla="*/ 606258 h 4138224"/>
              <a:gd name="connsiteX9" fmla="*/ 806189 w 4366839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104082 w 4317376"/>
              <a:gd name="connsiteY6" fmla="*/ 3046439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224"/>
              <a:gd name="connsiteX1" fmla="*/ 1394693 w 4317376"/>
              <a:gd name="connsiteY1" fmla="*/ 574434 h 4138224"/>
              <a:gd name="connsiteX2" fmla="*/ 3955719 w 4317376"/>
              <a:gd name="connsiteY2" fmla="*/ 1032218 h 4138224"/>
              <a:gd name="connsiteX3" fmla="*/ 4148885 w 4317376"/>
              <a:gd name="connsiteY3" fmla="*/ 3259401 h 4138224"/>
              <a:gd name="connsiteX4" fmla="*/ 3093197 w 4317376"/>
              <a:gd name="connsiteY4" fmla="*/ 4124957 h 4138224"/>
              <a:gd name="connsiteX5" fmla="*/ 859479 w 4317376"/>
              <a:gd name="connsiteY5" fmla="*/ 3738143 h 4138224"/>
              <a:gd name="connsiteX6" fmla="*/ 219159 w 4317376"/>
              <a:gd name="connsiteY6" fmla="*/ 3144044 h 4138224"/>
              <a:gd name="connsiteX7" fmla="*/ 894 w 4317376"/>
              <a:gd name="connsiteY7" fmla="*/ 1485818 h 4138224"/>
              <a:gd name="connsiteX8" fmla="*/ 838656 w 4317376"/>
              <a:gd name="connsiteY8" fmla="*/ 606258 h 4138224"/>
              <a:gd name="connsiteX9" fmla="*/ 756726 w 4317376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232580 w 4317376"/>
              <a:gd name="connsiteY6" fmla="*/ 3163758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706 w 4324356"/>
              <a:gd name="connsiteY0" fmla="*/ 0 h 4138731"/>
              <a:gd name="connsiteX1" fmla="*/ 1401673 w 4324356"/>
              <a:gd name="connsiteY1" fmla="*/ 574434 h 4138731"/>
              <a:gd name="connsiteX2" fmla="*/ 3962699 w 4324356"/>
              <a:gd name="connsiteY2" fmla="*/ 1032218 h 4138731"/>
              <a:gd name="connsiteX3" fmla="*/ 4155865 w 4324356"/>
              <a:gd name="connsiteY3" fmla="*/ 3259401 h 4138731"/>
              <a:gd name="connsiteX4" fmla="*/ 3100177 w 4324356"/>
              <a:gd name="connsiteY4" fmla="*/ 4124957 h 4138731"/>
              <a:gd name="connsiteX5" fmla="*/ 904502 w 4324356"/>
              <a:gd name="connsiteY5" fmla="*/ 3744330 h 4138731"/>
              <a:gd name="connsiteX6" fmla="*/ 239560 w 4324356"/>
              <a:gd name="connsiteY6" fmla="*/ 3163758 h 4138731"/>
              <a:gd name="connsiteX7" fmla="*/ 1004 w 4324356"/>
              <a:gd name="connsiteY7" fmla="*/ 1528534 h 4138731"/>
              <a:gd name="connsiteX8" fmla="*/ 845636 w 4324356"/>
              <a:gd name="connsiteY8" fmla="*/ 606258 h 4138731"/>
              <a:gd name="connsiteX9" fmla="*/ 763706 w 4324356"/>
              <a:gd name="connsiteY9" fmla="*/ 0 h 4138731"/>
              <a:gd name="connsiteX0" fmla="*/ 763710 w 4324360"/>
              <a:gd name="connsiteY0" fmla="*/ 0 h 4138731"/>
              <a:gd name="connsiteX1" fmla="*/ 1401677 w 4324360"/>
              <a:gd name="connsiteY1" fmla="*/ 574434 h 4138731"/>
              <a:gd name="connsiteX2" fmla="*/ 3962703 w 4324360"/>
              <a:gd name="connsiteY2" fmla="*/ 1032218 h 4138731"/>
              <a:gd name="connsiteX3" fmla="*/ 4155869 w 4324360"/>
              <a:gd name="connsiteY3" fmla="*/ 3259401 h 4138731"/>
              <a:gd name="connsiteX4" fmla="*/ 3100181 w 4324360"/>
              <a:gd name="connsiteY4" fmla="*/ 4124957 h 4138731"/>
              <a:gd name="connsiteX5" fmla="*/ 904506 w 4324360"/>
              <a:gd name="connsiteY5" fmla="*/ 3744330 h 4138731"/>
              <a:gd name="connsiteX6" fmla="*/ 239564 w 4324360"/>
              <a:gd name="connsiteY6" fmla="*/ 3163758 h 4138731"/>
              <a:gd name="connsiteX7" fmla="*/ 1008 w 4324360"/>
              <a:gd name="connsiteY7" fmla="*/ 1528534 h 4138731"/>
              <a:gd name="connsiteX8" fmla="*/ 845640 w 4324360"/>
              <a:gd name="connsiteY8" fmla="*/ 606258 h 4138731"/>
              <a:gd name="connsiteX9" fmla="*/ 763710 w 4324360"/>
              <a:gd name="connsiteY9" fmla="*/ 0 h 41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4360" h="4138731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0E7F1-A89F-9191-DE67-44AA5FFFCE11}"/>
              </a:ext>
            </a:extLst>
          </p:cNvPr>
          <p:cNvSpPr txBox="1"/>
          <p:nvPr/>
        </p:nvSpPr>
        <p:spPr>
          <a:xfrm>
            <a:off x="6049617" y="475433"/>
            <a:ext cx="2976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Traditional LMS platforms are rigid and impersonal</a:t>
            </a:r>
          </a:p>
          <a:p>
            <a:r>
              <a:rPr lang="en-US" dirty="0"/>
              <a:t>- Do not provide analysis on student performance</a:t>
            </a:r>
          </a:p>
          <a:p>
            <a:r>
              <a:rPr lang="en-US" dirty="0"/>
              <a:t>   or offer insights on patterns and trends</a:t>
            </a:r>
          </a:p>
          <a:p>
            <a:r>
              <a:rPr lang="en-US" dirty="0"/>
              <a:t>- Lack tools to customize courses and many do not</a:t>
            </a:r>
          </a:p>
          <a:p>
            <a:r>
              <a:rPr lang="en-US" dirty="0"/>
              <a:t>  integrate with third-party tools</a:t>
            </a:r>
          </a:p>
          <a:p>
            <a:endParaRPr lang="en-US" dirty="0"/>
          </a:p>
        </p:txBody>
      </p:sp>
      <p:pic>
        <p:nvPicPr>
          <p:cNvPr id="6" name="Picture 5" descr="A graph on a white sheet&#10;&#10;Description automatically generated">
            <a:extLst>
              <a:ext uri="{FF2B5EF4-FFF2-40B4-BE49-F238E27FC236}">
                <a16:creationId xmlns:a16="http://schemas.microsoft.com/office/drawing/2014/main" id="{64B93E17-D956-D353-C5C7-F0EE01C66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58"/>
          <a:stretch/>
        </p:blipFill>
        <p:spPr>
          <a:xfrm>
            <a:off x="7375161" y="2890840"/>
            <a:ext cx="4849785" cy="3991307"/>
          </a:xfrm>
          <a:prstGeom prst="rect">
            <a:avLst/>
          </a:prstGeom>
        </p:spPr>
      </p:pic>
      <p:pic>
        <p:nvPicPr>
          <p:cNvPr id="7" name="Picture 6" descr="A graph on a white sheet&#10;&#10;Description automatically generated">
            <a:extLst>
              <a:ext uri="{FF2B5EF4-FFF2-40B4-BE49-F238E27FC236}">
                <a16:creationId xmlns:a16="http://schemas.microsoft.com/office/drawing/2014/main" id="{E7039839-75F2-68A1-01A7-2A47DCA4C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898" b="78551"/>
          <a:stretch/>
        </p:blipFill>
        <p:spPr>
          <a:xfrm>
            <a:off x="9515956" y="2032531"/>
            <a:ext cx="2664653" cy="8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6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E3501-2A2E-3F4A-95F3-08DF990F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The solution</a:t>
            </a:r>
            <a:endParaRPr lang="en-US"/>
          </a:p>
        </p:txBody>
      </p:sp>
      <p:pic>
        <p:nvPicPr>
          <p:cNvPr id="4" name="Content Placeholder 3" descr="A logo for a company&#10;&#10;Description automatically generated">
            <a:extLst>
              <a:ext uri="{FF2B5EF4-FFF2-40B4-BE49-F238E27FC236}">
                <a16:creationId xmlns:a16="http://schemas.microsoft.com/office/drawing/2014/main" id="{702C1899-9753-2333-48F0-A6A4604F8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344" y="612907"/>
            <a:ext cx="6917251" cy="539545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reeform: Shape 717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ED6F3-C084-1652-94CE-964C7D95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4" y="1378226"/>
            <a:ext cx="3363687" cy="2708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Socratic Method of teaching</a:t>
            </a:r>
          </a:p>
        </p:txBody>
      </p:sp>
      <p:pic>
        <p:nvPicPr>
          <p:cNvPr id="7170" name="Picture 2" descr="Khanmigo is great but NOT ready to tutor student">
            <a:extLst>
              <a:ext uri="{FF2B5EF4-FFF2-40B4-BE49-F238E27FC236}">
                <a16:creationId xmlns:a16="http://schemas.microsoft.com/office/drawing/2014/main" id="{14372BDF-5E24-F7C9-0204-A7BD1F6737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130" y="556590"/>
            <a:ext cx="6050253" cy="55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1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ADBC609-A264-4706-8FCD-C3B072E7C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78838" y="1135438"/>
            <a:ext cx="4728955" cy="4602352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50D66-9E29-6172-10FE-A0F977FF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84" y="1516649"/>
            <a:ext cx="3351113" cy="38247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Target users</a:t>
            </a: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408001-0904-4508-B1EC-DE5E735F8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22763" y="1079300"/>
            <a:ext cx="4728955" cy="4602352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D53808-4E0F-869B-0A43-0F21A0B75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190659"/>
              </p:ext>
            </p:extLst>
          </p:nvPr>
        </p:nvGraphicFramePr>
        <p:xfrm>
          <a:off x="6015789" y="554539"/>
          <a:ext cx="5390148" cy="557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58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6909-D9A4-A50F-B9A1-58C84410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features: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5FF2-641B-A265-DED1-47CA79217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Khanmigo</a:t>
            </a:r>
            <a:r>
              <a:rPr lang="en-US" dirty="0"/>
              <a:t> AI provides both academic and emotional support to students</a:t>
            </a:r>
          </a:p>
          <a:p>
            <a:r>
              <a:rPr lang="en-US" dirty="0"/>
              <a:t>- Offers step-by-step guidance and asks probing questions rather than simply giving answers</a:t>
            </a:r>
          </a:p>
          <a:p>
            <a:r>
              <a:rPr lang="en-US" dirty="0"/>
              <a:t>- Provides personalized learning and feedback based on past performance</a:t>
            </a:r>
          </a:p>
          <a:p>
            <a:r>
              <a:rPr lang="en-US" dirty="0"/>
              <a:t>- Privacy-first design ensures a safe and supportive learning environment</a:t>
            </a:r>
          </a:p>
          <a:p>
            <a:r>
              <a:rPr lang="en-US" dirty="0"/>
              <a:t>- Integrates interactive and engaging content</a:t>
            </a:r>
          </a:p>
          <a:p>
            <a:r>
              <a:rPr lang="en-US" dirty="0"/>
              <a:t>- Supports neurodivergent students</a:t>
            </a:r>
          </a:p>
        </p:txBody>
      </p:sp>
    </p:spTree>
    <p:extLst>
      <p:ext uri="{BB962C8B-B14F-4D97-AF65-F5344CB8AC3E}">
        <p14:creationId xmlns:p14="http://schemas.microsoft.com/office/powerpoint/2010/main" val="211877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B39-0AC1-9372-B8A8-06C99F5F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features: Educators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86C8-FE51-82F3-0EE5-E2E8519B2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Uses AI to analyze student data and provide detailed insights into student progress and emotional well-being</a:t>
            </a:r>
          </a:p>
          <a:p>
            <a:r>
              <a:rPr lang="en-US" dirty="0"/>
              <a:t>- Offers AI tools to help create lesson plans, worksheets, or rubrics</a:t>
            </a:r>
          </a:p>
          <a:p>
            <a:r>
              <a:rPr lang="en-US" dirty="0"/>
              <a:t>- Easily customizable courses and seamless integrations with existing tools</a:t>
            </a:r>
          </a:p>
          <a:p>
            <a:r>
              <a:rPr lang="en-US" dirty="0"/>
              <a:t>- </a:t>
            </a:r>
            <a:r>
              <a:rPr lang="en-US" dirty="0" err="1"/>
              <a:t>Khanmigo</a:t>
            </a:r>
            <a:r>
              <a:rPr lang="en-US" dirty="0"/>
              <a:t> provides both emotional and technical support for educators</a:t>
            </a:r>
          </a:p>
          <a:p>
            <a:r>
              <a:rPr lang="en-US" dirty="0"/>
              <a:t>- Allows for collaboration with therapists and school counselors</a:t>
            </a:r>
          </a:p>
        </p:txBody>
      </p:sp>
    </p:spTree>
    <p:extLst>
      <p:ext uri="{BB962C8B-B14F-4D97-AF65-F5344CB8AC3E}">
        <p14:creationId xmlns:p14="http://schemas.microsoft.com/office/powerpoint/2010/main" val="246780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6909-D9A4-A50F-B9A1-58C84410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features: therapists &amp; School counselors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5FF2-641B-A265-DED1-47CA79217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Can be used as a collaborative planning tool with educators and students</a:t>
            </a:r>
          </a:p>
          <a:p>
            <a:r>
              <a:rPr lang="en-US" dirty="0"/>
              <a:t>- Real-time emotional monitoring</a:t>
            </a:r>
          </a:p>
          <a:p>
            <a:r>
              <a:rPr lang="en-US" dirty="0"/>
              <a:t>- Analyzes </a:t>
            </a:r>
            <a:r>
              <a:rPr lang="en-US" dirty="0" err="1"/>
              <a:t>behavioural</a:t>
            </a:r>
            <a:r>
              <a:rPr lang="en-US" dirty="0"/>
              <a:t> patterns and creates customizable support plans for each student</a:t>
            </a:r>
          </a:p>
          <a:p>
            <a:r>
              <a:rPr lang="en-US" dirty="0"/>
              <a:t>- Supports executive functioning skills</a:t>
            </a:r>
          </a:p>
          <a:p>
            <a:r>
              <a:rPr lang="en-US" dirty="0"/>
              <a:t>- Provides a resource library for SEL and mental health</a:t>
            </a:r>
          </a:p>
        </p:txBody>
      </p:sp>
    </p:spTree>
    <p:extLst>
      <p:ext uri="{BB962C8B-B14F-4D97-AF65-F5344CB8AC3E}">
        <p14:creationId xmlns:p14="http://schemas.microsoft.com/office/powerpoint/2010/main" val="1201987673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1388</Words>
  <Application>Microsoft Macintosh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Segoe Sans</vt:lpstr>
      <vt:lpstr>The Hand</vt:lpstr>
      <vt:lpstr>The Serif Hand</vt:lpstr>
      <vt:lpstr>ChitchatVTI</vt:lpstr>
      <vt:lpstr>KhanNexus: The Student-Centred LMS </vt:lpstr>
      <vt:lpstr>Our Mission</vt:lpstr>
      <vt:lpstr>The Problem</vt:lpstr>
      <vt:lpstr>The solution</vt:lpstr>
      <vt:lpstr>Socratic Method of teaching</vt:lpstr>
      <vt:lpstr>Target users</vt:lpstr>
      <vt:lpstr>Key features: Students</vt:lpstr>
      <vt:lpstr>Key features: Educators</vt:lpstr>
      <vt:lpstr>Key features: therapists &amp; School counselors</vt:lpstr>
      <vt:lpstr>Market landscape and analysis</vt:lpstr>
      <vt:lpstr>competitors</vt:lpstr>
      <vt:lpstr>SWOT ANALYSIS</vt:lpstr>
      <vt:lpstr>SWOT ANALYSIS</vt:lpstr>
      <vt:lpstr>Subscription-based service</vt:lpstr>
      <vt:lpstr>Growth plan</vt:lpstr>
      <vt:lpstr>The ask</vt:lpstr>
      <vt:lpstr>Join us in transforming learning</vt:lpstr>
      <vt:lpstr>References and sources</vt:lpstr>
      <vt:lpstr>reflection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KhanNexus: The Student-Centred LMS </dc:title>
  <dc:creator>Tim Lee</dc:creator>
  <cp:lastModifiedBy>Tim Lee</cp:lastModifiedBy>
  <cp:revision>3</cp:revision>
  <dcterms:created xsi:type="dcterms:W3CDTF">2025-08-05T11:29:19Z</dcterms:created>
  <dcterms:modified xsi:type="dcterms:W3CDTF">2025-08-05T15:14:11Z</dcterms:modified>
</cp:coreProperties>
</file>