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844" y="182565"/>
            <a:ext cx="1646237" cy="3902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30" y="182565"/>
            <a:ext cx="4786311" cy="3902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8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2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1" y="4406903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1" y="2906717"/>
            <a:ext cx="7772400" cy="15001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3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6" y="1066802"/>
            <a:ext cx="3216274" cy="3017841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066802"/>
            <a:ext cx="3216274" cy="3017841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9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113" indent="0">
              <a:buNone/>
              <a:defRPr sz="2000" b="1"/>
            </a:lvl2pPr>
            <a:lvl3pPr marL="914226" indent="0">
              <a:buNone/>
              <a:defRPr sz="1700" b="1"/>
            </a:lvl3pPr>
            <a:lvl4pPr marL="1371339" indent="0">
              <a:buNone/>
              <a:defRPr sz="1500" b="1"/>
            </a:lvl4pPr>
            <a:lvl5pPr marL="1828454" indent="0">
              <a:buNone/>
              <a:defRPr sz="1500" b="1"/>
            </a:lvl5pPr>
            <a:lvl6pPr marL="2285567" indent="0">
              <a:buNone/>
              <a:defRPr sz="1500" b="1"/>
            </a:lvl6pPr>
            <a:lvl7pPr marL="2742680" indent="0">
              <a:buNone/>
              <a:defRPr sz="1500" b="1"/>
            </a:lvl7pPr>
            <a:lvl8pPr marL="3199793" indent="0">
              <a:buNone/>
              <a:defRPr sz="1500" b="1"/>
            </a:lvl8pPr>
            <a:lvl9pPr marL="365690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6"/>
            <a:ext cx="4040189" cy="3951291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113" indent="0">
              <a:buNone/>
              <a:defRPr sz="2000" b="1"/>
            </a:lvl2pPr>
            <a:lvl3pPr marL="914226" indent="0">
              <a:buNone/>
              <a:defRPr sz="1700" b="1"/>
            </a:lvl3pPr>
            <a:lvl4pPr marL="1371339" indent="0">
              <a:buNone/>
              <a:defRPr sz="1500" b="1"/>
            </a:lvl4pPr>
            <a:lvl5pPr marL="1828454" indent="0">
              <a:buNone/>
              <a:defRPr sz="1500" b="1"/>
            </a:lvl5pPr>
            <a:lvl6pPr marL="2285567" indent="0">
              <a:buNone/>
              <a:defRPr sz="1500" b="1"/>
            </a:lvl6pPr>
            <a:lvl7pPr marL="2742680" indent="0">
              <a:buNone/>
              <a:defRPr sz="1500" b="1"/>
            </a:lvl7pPr>
            <a:lvl8pPr marL="3199793" indent="0">
              <a:buNone/>
              <a:defRPr sz="1500" b="1"/>
            </a:lvl8pPr>
            <a:lvl9pPr marL="365690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4" cy="3951291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9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3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1"/>
            <a:ext cx="300831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311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1" cy="4691064"/>
          </a:xfrm>
        </p:spPr>
        <p:txBody>
          <a:bodyPr/>
          <a:lstStyle>
            <a:lvl1pPr marL="0" indent="0">
              <a:buNone/>
              <a:defRPr sz="1500"/>
            </a:lvl1pPr>
            <a:lvl2pPr marL="457113" indent="0">
              <a:buNone/>
              <a:defRPr sz="1200"/>
            </a:lvl2pPr>
            <a:lvl3pPr marL="914226" indent="0">
              <a:buNone/>
              <a:defRPr sz="900"/>
            </a:lvl3pPr>
            <a:lvl4pPr marL="1371339" indent="0">
              <a:buNone/>
              <a:defRPr sz="900"/>
            </a:lvl4pPr>
            <a:lvl5pPr marL="1828454" indent="0">
              <a:buNone/>
              <a:defRPr sz="900"/>
            </a:lvl5pPr>
            <a:lvl6pPr marL="2285567" indent="0">
              <a:buNone/>
              <a:defRPr sz="900"/>
            </a:lvl6pPr>
            <a:lvl7pPr marL="2742680" indent="0">
              <a:buNone/>
              <a:defRPr sz="900"/>
            </a:lvl7pPr>
            <a:lvl8pPr marL="3199793" indent="0">
              <a:buNone/>
              <a:defRPr sz="900"/>
            </a:lvl8pPr>
            <a:lvl9pPr marL="36569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3" indent="0">
              <a:buNone/>
              <a:defRPr sz="2600"/>
            </a:lvl2pPr>
            <a:lvl3pPr marL="914226" indent="0">
              <a:buNone/>
              <a:defRPr sz="2600"/>
            </a:lvl3pPr>
            <a:lvl4pPr marL="1371339" indent="0">
              <a:buNone/>
              <a:defRPr sz="2000"/>
            </a:lvl4pPr>
            <a:lvl5pPr marL="1828454" indent="0">
              <a:buNone/>
              <a:defRPr sz="2000"/>
            </a:lvl5pPr>
            <a:lvl6pPr marL="2285567" indent="0">
              <a:buNone/>
              <a:defRPr sz="2000"/>
            </a:lvl6pPr>
            <a:lvl7pPr marL="2742680" indent="0">
              <a:buNone/>
              <a:defRPr sz="2000"/>
            </a:lvl7pPr>
            <a:lvl8pPr marL="3199793" indent="0">
              <a:buNone/>
              <a:defRPr sz="2000"/>
            </a:lvl8pPr>
            <a:lvl9pPr marL="36569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4"/>
          </a:xfrm>
        </p:spPr>
        <p:txBody>
          <a:bodyPr/>
          <a:lstStyle>
            <a:lvl1pPr marL="0" indent="0">
              <a:buNone/>
              <a:defRPr sz="1500"/>
            </a:lvl1pPr>
            <a:lvl2pPr marL="457113" indent="0">
              <a:buNone/>
              <a:defRPr sz="1200"/>
            </a:lvl2pPr>
            <a:lvl3pPr marL="914226" indent="0">
              <a:buNone/>
              <a:defRPr sz="900"/>
            </a:lvl3pPr>
            <a:lvl4pPr marL="1371339" indent="0">
              <a:buNone/>
              <a:defRPr sz="900"/>
            </a:lvl4pPr>
            <a:lvl5pPr marL="1828454" indent="0">
              <a:buNone/>
              <a:defRPr sz="900"/>
            </a:lvl5pPr>
            <a:lvl6pPr marL="2285567" indent="0">
              <a:buNone/>
              <a:defRPr sz="900"/>
            </a:lvl6pPr>
            <a:lvl7pPr marL="2742680" indent="0">
              <a:buNone/>
              <a:defRPr sz="900"/>
            </a:lvl7pPr>
            <a:lvl8pPr marL="3199793" indent="0">
              <a:buNone/>
              <a:defRPr sz="900"/>
            </a:lvl8pPr>
            <a:lvl9pPr marL="36569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DBBC-0883-4543-B7ED-72E0F0737B62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BAC6-90F6-4E3D-9722-8675F01F8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8" indent="-285696" algn="l" defTabSz="914226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2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5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1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7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7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1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82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57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48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99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0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0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9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3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0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5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47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8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5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2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00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15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No. 20 (Kootenay-Columbia)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bford</dc:creator>
  <cp:lastModifiedBy>bford</cp:lastModifiedBy>
  <cp:revision>2</cp:revision>
  <dcterms:created xsi:type="dcterms:W3CDTF">2010-10-27T23:17:48Z</dcterms:created>
  <dcterms:modified xsi:type="dcterms:W3CDTF">2010-10-27T23:32:28Z</dcterms:modified>
</cp:coreProperties>
</file>