
<file path=[Content_Types].xml><?xml version="1.0" encoding="utf-8"?>
<Types xmlns="http://schemas.openxmlformats.org/package/2006/content-types">
  <Override PartName="/ppt/slides/slide6.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4"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9144000" cy="5143500" type="screen16x9"/>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AA1A0592-6998-43A5-9923-FD514DF05B12}">
  <a:tblStyle styleId="{AA1A0592-6998-43A5-9923-FD514DF05B12}" styleName="Table_0">
    <a:wholeTbl>
      <a:tcStyle>
        <a:tcBdr>
          <a:left>
            <a:ln w="9525" cap="flat" cmpd="sng">
              <a:solidFill>
                <a:srgbClr val="9E9E9E"/>
              </a:solidFill>
              <a:prstDash val="solid"/>
              <a:round/>
              <a:headEnd type="none" w="med" len="med"/>
              <a:tailEnd type="none" w="med" len="med"/>
            </a:ln>
          </a:left>
          <a:right>
            <a:ln w="9525" cap="flat" cmpd="sng">
              <a:solidFill>
                <a:srgbClr val="9E9E9E"/>
              </a:solidFill>
              <a:prstDash val="solid"/>
              <a:round/>
              <a:headEnd type="none" w="med" len="med"/>
              <a:tailEnd type="none" w="med" len="med"/>
            </a:ln>
          </a:right>
          <a:top>
            <a:ln w="9525" cap="flat" cmpd="sng">
              <a:solidFill>
                <a:srgbClr val="9E9E9E"/>
              </a:solidFill>
              <a:prstDash val="solid"/>
              <a:round/>
              <a:headEnd type="none" w="med" len="med"/>
              <a:tailEnd type="none" w="med" len="med"/>
            </a:ln>
          </a:top>
          <a:bottom>
            <a:ln w="9525" cap="flat" cmpd="sng">
              <a:solidFill>
                <a:srgbClr val="9E9E9E"/>
              </a:solidFill>
              <a:prstDash val="solid"/>
              <a:round/>
              <a:headEnd type="none" w="med" len="med"/>
              <a:tailEnd type="none" w="med" len="med"/>
            </a:ln>
          </a:bottom>
          <a:insideH>
            <a:ln w="9525" cap="flat" cmpd="sng">
              <a:solidFill>
                <a:srgbClr val="9E9E9E"/>
              </a:solidFill>
              <a:prstDash val="solid"/>
              <a:round/>
              <a:headEnd type="none" w="med" len="med"/>
              <a:tailEnd type="none" w="med" len="med"/>
            </a:ln>
          </a:insideH>
          <a:insideV>
            <a:ln w="9525" cap="flat" cmpd="sng">
              <a:solidFill>
                <a:srgbClr val="9E9E9E"/>
              </a:solidFill>
              <a:prstDash val="solid"/>
              <a:round/>
              <a:headEnd type="none" w="med" len="med"/>
              <a:tailEnd type="none" w="med" len="med"/>
            </a:ln>
          </a:insideV>
        </a:tcBdr>
      </a:tcStyle>
    </a:wholeTbl>
  </a:tblStyle>
  <a:tblStyle styleId="{A9A23E83-1F3A-4871-A301-A5BACC7CFDF9}" styleName="Table_1"/>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1" d="100"/>
          <a:sy n="91" d="100"/>
        </p:scale>
        <p:origin x="-774" y="-96"/>
      </p:cViewPr>
      <p:guideLst>
        <p:guide orient="horz" pos="162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 name="Shape 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Shape 100"/>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01" name="Shape 10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Shape 15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60" name="Shape 16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Shape 16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67" name="Shape 16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Shape 17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73" name="Shape 17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Shape 17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80" name="Shape 18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Shape 18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86" name="Shape 18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Shape 19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92" name="Shape 19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Shape 19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98" name="Shape 19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Shape 20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04" name="Shape 20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Shape 10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07" name="Shape 10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Shape 11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13" name="Shape 11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Shape 11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20" name="Shape 12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Shape 12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26" name="Shape 12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Shape 13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32" name="Shape 13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Shape 13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38" name="Shape 13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Shape 14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46" name="Shape 14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Shape 15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53" name="Shape 15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60"/>
        <p:cNvGrpSpPr/>
        <p:nvPr/>
      </p:nvGrpSpPr>
      <p:grpSpPr>
        <a:xfrm>
          <a:off x="0" y="0"/>
          <a:ext cx="0" cy="0"/>
          <a:chOff x="0" y="0"/>
          <a:chExt cx="0" cy="0"/>
        </a:xfrm>
      </p:grpSpPr>
      <p:grpSp>
        <p:nvGrpSpPr>
          <p:cNvPr id="61" name="Shape 61"/>
          <p:cNvGrpSpPr/>
          <p:nvPr/>
        </p:nvGrpSpPr>
        <p:grpSpPr>
          <a:xfrm>
            <a:off x="-11" y="1000670"/>
            <a:ext cx="7314320" cy="3087224"/>
            <a:chOff x="-11" y="1378676"/>
            <a:chExt cx="7314320" cy="4116299"/>
          </a:xfrm>
        </p:grpSpPr>
        <p:sp>
          <p:nvSpPr>
            <p:cNvPr id="62" name="Shape 62"/>
            <p:cNvSpPr/>
            <p:nvPr/>
          </p:nvSpPr>
          <p:spPr>
            <a:xfrm flipH="1">
              <a:off x="-11" y="1378676"/>
              <a:ext cx="187800" cy="4116299"/>
            </a:xfrm>
            <a:prstGeom prst="rect">
              <a:avLst/>
            </a:prstGeom>
            <a:solidFill>
              <a:schemeClr val="accent2"/>
            </a:solidFill>
            <a:ln>
              <a:noFill/>
            </a:ln>
          </p:spPr>
          <p:txBody>
            <a:bodyPr lIns="91425" tIns="45700" rIns="91425" bIns="45700" anchor="ctr" anchorCtr="0">
              <a:noAutofit/>
            </a:bodyPr>
            <a:lstStyle/>
            <a:p>
              <a:pPr>
                <a:spcBef>
                  <a:spcPts val="0"/>
                </a:spcBef>
                <a:buNone/>
              </a:pPr>
              <a:endParaRPr/>
            </a:p>
          </p:txBody>
        </p:sp>
        <p:sp>
          <p:nvSpPr>
            <p:cNvPr id="63" name="Shape 63"/>
            <p:cNvSpPr/>
            <p:nvPr/>
          </p:nvSpPr>
          <p:spPr>
            <a:xfrm flipH="1">
              <a:off x="187809" y="1378676"/>
              <a:ext cx="7126499" cy="4116299"/>
            </a:xfrm>
            <a:prstGeom prst="rect">
              <a:avLst/>
            </a:prstGeom>
            <a:solidFill>
              <a:srgbClr val="0F243E"/>
            </a:solidFill>
            <a:ln>
              <a:noFill/>
            </a:ln>
          </p:spPr>
          <p:txBody>
            <a:bodyPr lIns="91425" tIns="45700" rIns="91425" bIns="45700" anchor="ctr" anchorCtr="0">
              <a:noAutofit/>
            </a:bodyPr>
            <a:lstStyle/>
            <a:p>
              <a:pPr>
                <a:spcBef>
                  <a:spcPts val="0"/>
                </a:spcBef>
                <a:buNone/>
              </a:pPr>
              <a:endParaRPr/>
            </a:p>
          </p:txBody>
        </p:sp>
      </p:grpSp>
      <p:sp>
        <p:nvSpPr>
          <p:cNvPr id="64" name="Shape 64"/>
          <p:cNvSpPr txBox="1">
            <a:spLocks noGrp="1"/>
          </p:cNvSpPr>
          <p:nvPr>
            <p:ph type="ctrTitle"/>
          </p:nvPr>
        </p:nvSpPr>
        <p:spPr>
          <a:xfrm>
            <a:off x="685800" y="1699932"/>
            <a:ext cx="6400799" cy="1000499"/>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65" name="Shape 65"/>
          <p:cNvSpPr txBox="1">
            <a:spLocks noGrp="1"/>
          </p:cNvSpPr>
          <p:nvPr>
            <p:ph type="subTitle" idx="1"/>
          </p:nvPr>
        </p:nvSpPr>
        <p:spPr>
          <a:xfrm>
            <a:off x="685800" y="2700338"/>
            <a:ext cx="6400799" cy="675299"/>
          </a:xfrm>
          <a:prstGeom prst="rect">
            <a:avLst/>
          </a:prstGeom>
        </p:spPr>
        <p:txBody>
          <a:bodyPr lIns="91425" tIns="91425" rIns="91425" bIns="91425" anchor="t" anchorCtr="0"/>
          <a:lstStyle>
            <a:lvl1pPr>
              <a:spcBef>
                <a:spcPts val="0"/>
              </a:spcBef>
              <a:buClr>
                <a:schemeClr val="lt1"/>
              </a:buClr>
              <a:buSzPct val="100000"/>
              <a:buNone/>
              <a:defRPr sz="2400">
                <a:solidFill>
                  <a:schemeClr val="lt1"/>
                </a:solidFill>
              </a:defRPr>
            </a:lvl1pPr>
            <a:lvl2pPr>
              <a:spcBef>
                <a:spcPts val="0"/>
              </a:spcBef>
              <a:buClr>
                <a:schemeClr val="lt1"/>
              </a:buClr>
              <a:buSzPct val="100000"/>
              <a:buNone/>
              <a:defRPr sz="2400">
                <a:solidFill>
                  <a:schemeClr val="lt1"/>
                </a:solidFill>
              </a:defRPr>
            </a:lvl2pPr>
            <a:lvl3pPr>
              <a:spcBef>
                <a:spcPts val="0"/>
              </a:spcBef>
              <a:buClr>
                <a:schemeClr val="lt1"/>
              </a:buClr>
              <a:buSzPct val="100000"/>
              <a:buNone/>
              <a:defRPr sz="2400">
                <a:solidFill>
                  <a:schemeClr val="lt1"/>
                </a:solidFill>
              </a:defRPr>
            </a:lvl3pPr>
            <a:lvl4pPr>
              <a:spcBef>
                <a:spcPts val="0"/>
              </a:spcBef>
              <a:buClr>
                <a:schemeClr val="lt1"/>
              </a:buClr>
              <a:buSzPct val="100000"/>
              <a:buNone/>
              <a:defRPr sz="2400">
                <a:solidFill>
                  <a:schemeClr val="lt1"/>
                </a:solidFill>
              </a:defRPr>
            </a:lvl4pPr>
            <a:lvl5pPr>
              <a:spcBef>
                <a:spcPts val="0"/>
              </a:spcBef>
              <a:buClr>
                <a:schemeClr val="lt1"/>
              </a:buClr>
              <a:buSzPct val="100000"/>
              <a:buNone/>
              <a:defRPr sz="2400">
                <a:solidFill>
                  <a:schemeClr val="lt1"/>
                </a:solidFill>
              </a:defRPr>
            </a:lvl5pPr>
            <a:lvl6pPr>
              <a:spcBef>
                <a:spcPts val="0"/>
              </a:spcBef>
              <a:buClr>
                <a:schemeClr val="lt1"/>
              </a:buClr>
              <a:buSzPct val="100000"/>
              <a:buNone/>
              <a:defRPr sz="2400">
                <a:solidFill>
                  <a:schemeClr val="lt1"/>
                </a:solidFill>
              </a:defRPr>
            </a:lvl6pPr>
            <a:lvl7pPr>
              <a:spcBef>
                <a:spcPts val="0"/>
              </a:spcBef>
              <a:buClr>
                <a:schemeClr val="lt1"/>
              </a:buClr>
              <a:buSzPct val="100000"/>
              <a:buNone/>
              <a:defRPr sz="2400">
                <a:solidFill>
                  <a:schemeClr val="lt1"/>
                </a:solidFill>
              </a:defRPr>
            </a:lvl7pPr>
            <a:lvl8pPr>
              <a:spcBef>
                <a:spcPts val="0"/>
              </a:spcBef>
              <a:buClr>
                <a:schemeClr val="lt1"/>
              </a:buClr>
              <a:buSzPct val="100000"/>
              <a:buNone/>
              <a:defRPr sz="2400">
                <a:solidFill>
                  <a:schemeClr val="lt1"/>
                </a:solidFill>
              </a:defRPr>
            </a:lvl8pPr>
            <a:lvl9pPr>
              <a:spcBef>
                <a:spcPts val="0"/>
              </a:spcBef>
              <a:buClr>
                <a:schemeClr val="lt1"/>
              </a:buClr>
              <a:buSzPct val="100000"/>
              <a:buNone/>
              <a:defRPr sz="2400">
                <a:solidFill>
                  <a:schemeClr val="lt1"/>
                </a:solidFill>
              </a:defRPr>
            </a:lvl9pPr>
          </a:lstStyle>
          <a:p>
            <a:endParaRPr/>
          </a:p>
        </p:txBody>
      </p:sp>
      <p:sp>
        <p:nvSpPr>
          <p:cNvPr id="66" name="Shape 66"/>
          <p:cNvSpPr txBox="1">
            <a:spLocks noGrp="1"/>
          </p:cNvSpPr>
          <p:nvPr>
            <p:ph type="sldNum" idx="12"/>
          </p:nvPr>
        </p:nvSpPr>
        <p:spPr>
          <a:xfrm>
            <a:off x="8425675" y="4622075"/>
            <a:ext cx="548699" cy="521400"/>
          </a:xfrm>
          <a:prstGeom prst="rect">
            <a:avLst/>
          </a:prstGeom>
        </p:spPr>
        <p:txBody>
          <a:bodyPr lIns="91425" tIns="91425" rIns="91425" bIns="91425" anchor="ctr" anchorCtr="0">
            <a:noAutofit/>
          </a:bodyPr>
          <a:lstStyle>
            <a:lvl1pPr>
              <a:spcBef>
                <a:spcPts val="0"/>
              </a:spcBef>
              <a:buNone/>
              <a:defRPr/>
            </a:lvl1pPr>
          </a:lstStyle>
          <a:p>
            <a:pPr>
              <a:spcBef>
                <a:spcPts val="0"/>
              </a:spcBef>
              <a:buNone/>
            </a:pPr>
            <a:fld id="{00000000-1234-1234-1234-123412341234}" type="slidenum">
              <a:rPr lang="en"/>
              <a:pPr>
                <a:spcBef>
                  <a:spcPts val="0"/>
                </a:spcBef>
                <a:buNone/>
              </a:pPr>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67"/>
        <p:cNvGrpSpPr/>
        <p:nvPr/>
      </p:nvGrpSpPr>
      <p:grpSpPr>
        <a:xfrm>
          <a:off x="0" y="0"/>
          <a:ext cx="0" cy="0"/>
          <a:chOff x="0" y="0"/>
          <a:chExt cx="0" cy="0"/>
        </a:xfrm>
      </p:grpSpPr>
      <p:grpSp>
        <p:nvGrpSpPr>
          <p:cNvPr id="68" name="Shape 68"/>
          <p:cNvGrpSpPr/>
          <p:nvPr/>
        </p:nvGrpSpPr>
        <p:grpSpPr>
          <a:xfrm>
            <a:off x="-13" y="-9140"/>
            <a:ext cx="8005727" cy="1209421"/>
            <a:chOff x="-13" y="-12187"/>
            <a:chExt cx="8005727" cy="1161900"/>
          </a:xfrm>
        </p:grpSpPr>
        <p:sp>
          <p:nvSpPr>
            <p:cNvPr id="69" name="Shape 69"/>
            <p:cNvSpPr/>
            <p:nvPr/>
          </p:nvSpPr>
          <p:spPr>
            <a:xfrm flipH="1">
              <a:off x="-13" y="-12187"/>
              <a:ext cx="187800" cy="1161900"/>
            </a:xfrm>
            <a:prstGeom prst="rect">
              <a:avLst/>
            </a:prstGeom>
            <a:solidFill>
              <a:schemeClr val="accent2"/>
            </a:solidFill>
            <a:ln>
              <a:noFill/>
            </a:ln>
          </p:spPr>
          <p:txBody>
            <a:bodyPr lIns="91425" tIns="45700" rIns="91425" bIns="45700" anchor="ctr" anchorCtr="0">
              <a:noAutofit/>
            </a:bodyPr>
            <a:lstStyle/>
            <a:p>
              <a:pPr>
                <a:spcBef>
                  <a:spcPts val="0"/>
                </a:spcBef>
                <a:buNone/>
              </a:pPr>
              <a:endParaRPr/>
            </a:p>
          </p:txBody>
        </p:sp>
        <p:sp>
          <p:nvSpPr>
            <p:cNvPr id="70" name="Shape 70"/>
            <p:cNvSpPr/>
            <p:nvPr/>
          </p:nvSpPr>
          <p:spPr>
            <a:xfrm flipH="1">
              <a:off x="187715" y="-12187"/>
              <a:ext cx="7817999" cy="1161900"/>
            </a:xfrm>
            <a:prstGeom prst="rect">
              <a:avLst/>
            </a:prstGeom>
            <a:solidFill>
              <a:srgbClr val="0F243E"/>
            </a:solidFill>
            <a:ln>
              <a:noFill/>
            </a:ln>
          </p:spPr>
          <p:txBody>
            <a:bodyPr lIns="91425" tIns="45700" rIns="91425" bIns="45700" anchor="ctr" anchorCtr="0">
              <a:noAutofit/>
            </a:bodyPr>
            <a:lstStyle/>
            <a:p>
              <a:pPr>
                <a:spcBef>
                  <a:spcPts val="0"/>
                </a:spcBef>
                <a:buNone/>
              </a:pPr>
              <a:endParaRPr/>
            </a:p>
          </p:txBody>
        </p:sp>
      </p:grpSp>
      <p:sp>
        <p:nvSpPr>
          <p:cNvPr id="71" name="Shape 71"/>
          <p:cNvSpPr txBox="1">
            <a:spLocks noGrp="1"/>
          </p:cNvSpPr>
          <p:nvPr>
            <p:ph type="title"/>
          </p:nvPr>
        </p:nvSpPr>
        <p:spPr>
          <a:xfrm>
            <a:off x="457200" y="101100"/>
            <a:ext cx="7315499" cy="1013999"/>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72" name="Shape 72"/>
          <p:cNvSpPr txBox="1">
            <a:spLocks noGrp="1"/>
          </p:cNvSpPr>
          <p:nvPr>
            <p:ph type="body" idx="1"/>
          </p:nvPr>
        </p:nvSpPr>
        <p:spPr>
          <a:xfrm>
            <a:off x="457200" y="1278516"/>
            <a:ext cx="8229600" cy="3630300"/>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73" name="Shape 73"/>
          <p:cNvSpPr txBox="1">
            <a:spLocks noGrp="1"/>
          </p:cNvSpPr>
          <p:nvPr>
            <p:ph type="sldNum" idx="12"/>
          </p:nvPr>
        </p:nvSpPr>
        <p:spPr>
          <a:xfrm>
            <a:off x="8425675" y="4622075"/>
            <a:ext cx="548699" cy="521400"/>
          </a:xfrm>
          <a:prstGeom prst="rect">
            <a:avLst/>
          </a:prstGeom>
        </p:spPr>
        <p:txBody>
          <a:bodyPr lIns="91425" tIns="91425" rIns="91425" bIns="91425" anchor="ctr" anchorCtr="0">
            <a:noAutofit/>
          </a:bodyPr>
          <a:lstStyle>
            <a:lvl1pPr>
              <a:spcBef>
                <a:spcPts val="0"/>
              </a:spcBef>
              <a:buNone/>
              <a:defRPr/>
            </a:lvl1pPr>
          </a:lstStyle>
          <a:p>
            <a:pPr>
              <a:spcBef>
                <a:spcPts val="0"/>
              </a:spcBef>
              <a:buNone/>
            </a:pPr>
            <a:fld id="{00000000-1234-1234-1234-123412341234}" type="slidenum">
              <a:rPr lang="en"/>
              <a:pPr>
                <a:spcBef>
                  <a:spcPts val="0"/>
                </a:spcBef>
                <a:buNone/>
              </a:pPr>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74"/>
        <p:cNvGrpSpPr/>
        <p:nvPr/>
      </p:nvGrpSpPr>
      <p:grpSpPr>
        <a:xfrm>
          <a:off x="0" y="0"/>
          <a:ext cx="0" cy="0"/>
          <a:chOff x="0" y="0"/>
          <a:chExt cx="0" cy="0"/>
        </a:xfrm>
      </p:grpSpPr>
      <p:sp>
        <p:nvSpPr>
          <p:cNvPr id="75" name="Shape 75"/>
          <p:cNvSpPr txBox="1">
            <a:spLocks noGrp="1"/>
          </p:cNvSpPr>
          <p:nvPr>
            <p:ph type="body" idx="1"/>
          </p:nvPr>
        </p:nvSpPr>
        <p:spPr>
          <a:xfrm>
            <a:off x="456245" y="1278513"/>
            <a:ext cx="4038599" cy="3630300"/>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76" name="Shape 76"/>
          <p:cNvSpPr txBox="1">
            <a:spLocks noGrp="1"/>
          </p:cNvSpPr>
          <p:nvPr>
            <p:ph type="body" idx="2"/>
          </p:nvPr>
        </p:nvSpPr>
        <p:spPr>
          <a:xfrm>
            <a:off x="4648200" y="1278513"/>
            <a:ext cx="4038599" cy="3630300"/>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grpSp>
        <p:nvGrpSpPr>
          <p:cNvPr id="77" name="Shape 77"/>
          <p:cNvGrpSpPr/>
          <p:nvPr/>
        </p:nvGrpSpPr>
        <p:grpSpPr>
          <a:xfrm>
            <a:off x="-13" y="-9140"/>
            <a:ext cx="8005727" cy="1209421"/>
            <a:chOff x="-13" y="-12187"/>
            <a:chExt cx="8005727" cy="1161900"/>
          </a:xfrm>
        </p:grpSpPr>
        <p:sp>
          <p:nvSpPr>
            <p:cNvPr id="78" name="Shape 78"/>
            <p:cNvSpPr/>
            <p:nvPr/>
          </p:nvSpPr>
          <p:spPr>
            <a:xfrm flipH="1">
              <a:off x="-13" y="-12187"/>
              <a:ext cx="187800" cy="1161900"/>
            </a:xfrm>
            <a:prstGeom prst="rect">
              <a:avLst/>
            </a:prstGeom>
            <a:solidFill>
              <a:srgbClr val="AB0101"/>
            </a:solidFill>
            <a:ln>
              <a:noFill/>
            </a:ln>
          </p:spPr>
          <p:txBody>
            <a:bodyPr lIns="91425" tIns="45700" rIns="91425" bIns="45700" anchor="ctr" anchorCtr="0">
              <a:noAutofit/>
            </a:bodyPr>
            <a:lstStyle/>
            <a:p>
              <a:pPr>
                <a:spcBef>
                  <a:spcPts val="0"/>
                </a:spcBef>
                <a:buNone/>
              </a:pPr>
              <a:endParaRPr/>
            </a:p>
          </p:txBody>
        </p:sp>
        <p:sp>
          <p:nvSpPr>
            <p:cNvPr id="79" name="Shape 79"/>
            <p:cNvSpPr/>
            <p:nvPr/>
          </p:nvSpPr>
          <p:spPr>
            <a:xfrm flipH="1">
              <a:off x="187715" y="-12187"/>
              <a:ext cx="7817999" cy="1161900"/>
            </a:xfrm>
            <a:prstGeom prst="rect">
              <a:avLst/>
            </a:prstGeom>
            <a:solidFill>
              <a:srgbClr val="0F243E"/>
            </a:solidFill>
            <a:ln>
              <a:noFill/>
            </a:ln>
          </p:spPr>
          <p:txBody>
            <a:bodyPr lIns="91425" tIns="45700" rIns="91425" bIns="45700" anchor="ctr" anchorCtr="0">
              <a:noAutofit/>
            </a:bodyPr>
            <a:lstStyle/>
            <a:p>
              <a:pPr>
                <a:spcBef>
                  <a:spcPts val="0"/>
                </a:spcBef>
                <a:buNone/>
              </a:pPr>
              <a:endParaRPr/>
            </a:p>
          </p:txBody>
        </p:sp>
      </p:grpSp>
      <p:sp>
        <p:nvSpPr>
          <p:cNvPr id="80" name="Shape 80"/>
          <p:cNvSpPr txBox="1">
            <a:spLocks noGrp="1"/>
          </p:cNvSpPr>
          <p:nvPr>
            <p:ph type="title"/>
          </p:nvPr>
        </p:nvSpPr>
        <p:spPr>
          <a:xfrm>
            <a:off x="457200" y="101100"/>
            <a:ext cx="7315499" cy="1013999"/>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81" name="Shape 81"/>
          <p:cNvSpPr txBox="1">
            <a:spLocks noGrp="1"/>
          </p:cNvSpPr>
          <p:nvPr>
            <p:ph type="sldNum" idx="12"/>
          </p:nvPr>
        </p:nvSpPr>
        <p:spPr>
          <a:xfrm>
            <a:off x="8425675" y="4622075"/>
            <a:ext cx="548699" cy="521400"/>
          </a:xfrm>
          <a:prstGeom prst="rect">
            <a:avLst/>
          </a:prstGeom>
        </p:spPr>
        <p:txBody>
          <a:bodyPr lIns="91425" tIns="91425" rIns="91425" bIns="91425" anchor="ctr" anchorCtr="0">
            <a:noAutofit/>
          </a:bodyPr>
          <a:lstStyle>
            <a:lvl1pPr>
              <a:spcBef>
                <a:spcPts val="0"/>
              </a:spcBef>
              <a:buNone/>
              <a:defRPr/>
            </a:lvl1pPr>
          </a:lstStyle>
          <a:p>
            <a:pPr>
              <a:spcBef>
                <a:spcPts val="0"/>
              </a:spcBef>
              <a:buNone/>
            </a:pPr>
            <a:fld id="{00000000-1234-1234-1234-123412341234}" type="slidenum">
              <a:rPr lang="en"/>
              <a:pPr>
                <a:spcBef>
                  <a:spcPts val="0"/>
                </a:spcBef>
                <a:buNone/>
              </a:pPr>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82"/>
        <p:cNvGrpSpPr/>
        <p:nvPr/>
      </p:nvGrpSpPr>
      <p:grpSpPr>
        <a:xfrm>
          <a:off x="0" y="0"/>
          <a:ext cx="0" cy="0"/>
          <a:chOff x="0" y="0"/>
          <a:chExt cx="0" cy="0"/>
        </a:xfrm>
      </p:grpSpPr>
      <p:grpSp>
        <p:nvGrpSpPr>
          <p:cNvPr id="83" name="Shape 83"/>
          <p:cNvGrpSpPr/>
          <p:nvPr/>
        </p:nvGrpSpPr>
        <p:grpSpPr>
          <a:xfrm>
            <a:off x="-13" y="-9140"/>
            <a:ext cx="8005727" cy="1209421"/>
            <a:chOff x="-13" y="-12187"/>
            <a:chExt cx="8005727" cy="1161900"/>
          </a:xfrm>
        </p:grpSpPr>
        <p:sp>
          <p:nvSpPr>
            <p:cNvPr id="84" name="Shape 84"/>
            <p:cNvSpPr/>
            <p:nvPr/>
          </p:nvSpPr>
          <p:spPr>
            <a:xfrm flipH="1">
              <a:off x="-13" y="-12187"/>
              <a:ext cx="187800" cy="1161900"/>
            </a:xfrm>
            <a:prstGeom prst="rect">
              <a:avLst/>
            </a:prstGeom>
            <a:solidFill>
              <a:srgbClr val="AB0101"/>
            </a:solidFill>
            <a:ln>
              <a:noFill/>
            </a:ln>
          </p:spPr>
          <p:txBody>
            <a:bodyPr lIns="91425" tIns="45700" rIns="91425" bIns="45700" anchor="ctr" anchorCtr="0">
              <a:noAutofit/>
            </a:bodyPr>
            <a:lstStyle/>
            <a:p>
              <a:pPr>
                <a:spcBef>
                  <a:spcPts val="0"/>
                </a:spcBef>
                <a:buNone/>
              </a:pPr>
              <a:endParaRPr/>
            </a:p>
          </p:txBody>
        </p:sp>
        <p:sp>
          <p:nvSpPr>
            <p:cNvPr id="85" name="Shape 85"/>
            <p:cNvSpPr/>
            <p:nvPr/>
          </p:nvSpPr>
          <p:spPr>
            <a:xfrm flipH="1">
              <a:off x="187715" y="-12187"/>
              <a:ext cx="7817999" cy="1161900"/>
            </a:xfrm>
            <a:prstGeom prst="rect">
              <a:avLst/>
            </a:prstGeom>
            <a:solidFill>
              <a:srgbClr val="0F243E"/>
            </a:solidFill>
            <a:ln>
              <a:noFill/>
            </a:ln>
          </p:spPr>
          <p:txBody>
            <a:bodyPr lIns="91425" tIns="45700" rIns="91425" bIns="45700" anchor="ctr" anchorCtr="0">
              <a:noAutofit/>
            </a:bodyPr>
            <a:lstStyle/>
            <a:p>
              <a:pPr>
                <a:spcBef>
                  <a:spcPts val="0"/>
                </a:spcBef>
                <a:buNone/>
              </a:pPr>
              <a:endParaRPr/>
            </a:p>
          </p:txBody>
        </p:sp>
      </p:grpSp>
      <p:sp>
        <p:nvSpPr>
          <p:cNvPr id="86" name="Shape 86"/>
          <p:cNvSpPr txBox="1">
            <a:spLocks noGrp="1"/>
          </p:cNvSpPr>
          <p:nvPr>
            <p:ph type="title"/>
          </p:nvPr>
        </p:nvSpPr>
        <p:spPr>
          <a:xfrm>
            <a:off x="457200" y="101100"/>
            <a:ext cx="7315499" cy="1013999"/>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87" name="Shape 87"/>
          <p:cNvSpPr txBox="1">
            <a:spLocks noGrp="1"/>
          </p:cNvSpPr>
          <p:nvPr>
            <p:ph type="sldNum" idx="12"/>
          </p:nvPr>
        </p:nvSpPr>
        <p:spPr>
          <a:xfrm>
            <a:off x="8425675" y="4622075"/>
            <a:ext cx="548699" cy="521400"/>
          </a:xfrm>
          <a:prstGeom prst="rect">
            <a:avLst/>
          </a:prstGeom>
        </p:spPr>
        <p:txBody>
          <a:bodyPr lIns="91425" tIns="91425" rIns="91425" bIns="91425" anchor="ctr" anchorCtr="0">
            <a:noAutofit/>
          </a:bodyPr>
          <a:lstStyle>
            <a:lvl1pPr>
              <a:spcBef>
                <a:spcPts val="0"/>
              </a:spcBef>
              <a:buNone/>
              <a:defRPr/>
            </a:lvl1pPr>
          </a:lstStyle>
          <a:p>
            <a:pPr>
              <a:spcBef>
                <a:spcPts val="0"/>
              </a:spcBef>
              <a:buNone/>
            </a:pPr>
            <a:fld id="{00000000-1234-1234-1234-123412341234}" type="slidenum">
              <a:rPr lang="en"/>
              <a:pPr>
                <a:spcBef>
                  <a:spcPts val="0"/>
                </a:spcBef>
                <a:buNone/>
              </a:pPr>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Caption">
    <p:spTree>
      <p:nvGrpSpPr>
        <p:cNvPr id="1" name="Shape 88"/>
        <p:cNvGrpSpPr/>
        <p:nvPr/>
      </p:nvGrpSpPr>
      <p:grpSpPr>
        <a:xfrm>
          <a:off x="0" y="0"/>
          <a:ext cx="0" cy="0"/>
          <a:chOff x="0" y="0"/>
          <a:chExt cx="0" cy="0"/>
        </a:xfrm>
      </p:grpSpPr>
      <p:sp>
        <p:nvSpPr>
          <p:cNvPr id="89" name="Shape 89"/>
          <p:cNvSpPr/>
          <p:nvPr/>
        </p:nvSpPr>
        <p:spPr>
          <a:xfrm flipH="1">
            <a:off x="8964665" y="4623760"/>
            <a:ext cx="187800" cy="521400"/>
          </a:xfrm>
          <a:prstGeom prst="rect">
            <a:avLst/>
          </a:prstGeom>
          <a:solidFill>
            <a:srgbClr val="AB0101"/>
          </a:solidFill>
          <a:ln>
            <a:noFill/>
          </a:ln>
        </p:spPr>
        <p:txBody>
          <a:bodyPr lIns="91425" tIns="45700" rIns="91425" bIns="45700" anchor="ctr" anchorCtr="0">
            <a:noAutofit/>
          </a:bodyPr>
          <a:lstStyle/>
          <a:p>
            <a:pPr>
              <a:spcBef>
                <a:spcPts val="0"/>
              </a:spcBef>
              <a:buNone/>
            </a:pPr>
            <a:endParaRPr/>
          </a:p>
        </p:txBody>
      </p:sp>
      <p:sp>
        <p:nvSpPr>
          <p:cNvPr id="90" name="Shape 90"/>
          <p:cNvSpPr/>
          <p:nvPr/>
        </p:nvSpPr>
        <p:spPr>
          <a:xfrm flipH="1">
            <a:off x="3866777" y="4623760"/>
            <a:ext cx="5097900" cy="521400"/>
          </a:xfrm>
          <a:prstGeom prst="rect">
            <a:avLst/>
          </a:prstGeom>
          <a:solidFill>
            <a:srgbClr val="0F243E"/>
          </a:solidFill>
          <a:ln>
            <a:noFill/>
          </a:ln>
        </p:spPr>
        <p:txBody>
          <a:bodyPr lIns="91425" tIns="45700" rIns="91425" bIns="45700" anchor="ctr" anchorCtr="0">
            <a:noAutofit/>
          </a:bodyPr>
          <a:lstStyle/>
          <a:p>
            <a:pPr>
              <a:spcBef>
                <a:spcPts val="0"/>
              </a:spcBef>
              <a:buNone/>
            </a:pPr>
            <a:endParaRPr/>
          </a:p>
        </p:txBody>
      </p:sp>
      <p:sp>
        <p:nvSpPr>
          <p:cNvPr id="91" name="Shape 91"/>
          <p:cNvSpPr txBox="1">
            <a:spLocks noGrp="1"/>
          </p:cNvSpPr>
          <p:nvPr>
            <p:ph type="body" idx="1"/>
          </p:nvPr>
        </p:nvSpPr>
        <p:spPr>
          <a:xfrm>
            <a:off x="3866812" y="4623760"/>
            <a:ext cx="5097900" cy="521400"/>
          </a:xfrm>
          <a:prstGeom prst="rect">
            <a:avLst/>
          </a:prstGeom>
        </p:spPr>
        <p:txBody>
          <a:bodyPr lIns="91425" tIns="91425" rIns="91425" bIns="91425" anchor="t" anchorCtr="0"/>
          <a:lstStyle>
            <a:lvl1pPr>
              <a:spcBef>
                <a:spcPts val="0"/>
              </a:spcBef>
              <a:buClr>
                <a:schemeClr val="lt1"/>
              </a:buClr>
              <a:buSzPct val="100000"/>
              <a:buNone/>
              <a:defRPr sz="1400">
                <a:solidFill>
                  <a:schemeClr val="lt1"/>
                </a:solidFill>
              </a:defRPr>
            </a:lvl1pPr>
          </a:lstStyle>
          <a:p>
            <a:endParaRPr/>
          </a:p>
        </p:txBody>
      </p:sp>
      <p:sp>
        <p:nvSpPr>
          <p:cNvPr id="92" name="Shape 92"/>
          <p:cNvSpPr txBox="1">
            <a:spLocks noGrp="1"/>
          </p:cNvSpPr>
          <p:nvPr>
            <p:ph type="sldNum" idx="12"/>
          </p:nvPr>
        </p:nvSpPr>
        <p:spPr>
          <a:xfrm>
            <a:off x="8425675" y="4622075"/>
            <a:ext cx="548699" cy="521400"/>
          </a:xfrm>
          <a:prstGeom prst="rect">
            <a:avLst/>
          </a:prstGeom>
        </p:spPr>
        <p:txBody>
          <a:bodyPr lIns="91425" tIns="91425" rIns="91425" bIns="91425" anchor="ctr" anchorCtr="0">
            <a:noAutofit/>
          </a:bodyPr>
          <a:lstStyle>
            <a:lvl1pPr>
              <a:spcBef>
                <a:spcPts val="0"/>
              </a:spcBef>
              <a:buNone/>
              <a:defRPr>
                <a:solidFill>
                  <a:schemeClr val="lt1"/>
                </a:solidFill>
              </a:defRPr>
            </a:lvl1pPr>
          </a:lstStyle>
          <a:p>
            <a:pPr>
              <a:spcBef>
                <a:spcPts val="0"/>
              </a:spcBef>
              <a:buNone/>
            </a:pPr>
            <a:fld id="{00000000-1234-1234-1234-123412341234}" type="slidenum">
              <a:rPr lang="en"/>
              <a:pPr>
                <a:spcBef>
                  <a:spcPts val="0"/>
                </a:spcBef>
                <a:buNone/>
              </a:pPr>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93"/>
        <p:cNvGrpSpPr/>
        <p:nvPr/>
      </p:nvGrpSpPr>
      <p:grpSpPr>
        <a:xfrm>
          <a:off x="0" y="0"/>
          <a:ext cx="0" cy="0"/>
          <a:chOff x="0" y="0"/>
          <a:chExt cx="0" cy="0"/>
        </a:xfrm>
      </p:grpSpPr>
      <p:sp>
        <p:nvSpPr>
          <p:cNvPr id="94" name="Shape 94"/>
          <p:cNvSpPr txBox="1">
            <a:spLocks noGrp="1"/>
          </p:cNvSpPr>
          <p:nvPr>
            <p:ph type="sldNum" idx="12"/>
          </p:nvPr>
        </p:nvSpPr>
        <p:spPr>
          <a:xfrm>
            <a:off x="8425675" y="4622075"/>
            <a:ext cx="548699" cy="521400"/>
          </a:xfrm>
          <a:prstGeom prst="rect">
            <a:avLst/>
          </a:prstGeom>
        </p:spPr>
        <p:txBody>
          <a:bodyPr lIns="91425" tIns="91425" rIns="91425" bIns="91425" anchor="ctr" anchorCtr="0">
            <a:noAutofit/>
          </a:bodyPr>
          <a:lstStyle>
            <a:lvl1pPr>
              <a:spcBef>
                <a:spcPts val="0"/>
              </a:spcBef>
              <a:buNone/>
              <a:defRPr/>
            </a:lvl1pPr>
          </a:lstStyle>
          <a:p>
            <a:pPr>
              <a:spcBef>
                <a:spcPts val="0"/>
              </a:spcBef>
              <a:buNone/>
            </a:pPr>
            <a:fld id="{00000000-1234-1234-1234-123412341234}" type="slidenum">
              <a:rPr lang="en"/>
              <a:pPr>
                <a:spcBef>
                  <a:spcPts val="0"/>
                </a:spcBef>
                <a:buNone/>
              </a:pPr>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
        <p:cNvGrpSpPr/>
        <p:nvPr/>
      </p:nvGrpSpPr>
      <p:grpSpPr>
        <a:xfrm>
          <a:off x="0" y="0"/>
          <a:ext cx="0" cy="0"/>
          <a:chOff x="0" y="0"/>
          <a:chExt cx="0" cy="0"/>
        </a:xfrm>
      </p:grpSpPr>
      <p:grpSp>
        <p:nvGrpSpPr>
          <p:cNvPr id="5" name="Shape 5"/>
          <p:cNvGrpSpPr/>
          <p:nvPr/>
        </p:nvGrpSpPr>
        <p:grpSpPr>
          <a:xfrm>
            <a:off x="33867" y="-70"/>
            <a:ext cx="3409812" cy="2107677"/>
            <a:chOff x="0" y="1493"/>
            <a:chExt cx="3409812" cy="2810236"/>
          </a:xfrm>
        </p:grpSpPr>
        <p:cxnSp>
          <p:nvCxnSpPr>
            <p:cNvPr id="6" name="Shape 6"/>
            <p:cNvCxnSpPr/>
            <p:nvPr/>
          </p:nvCxnSpPr>
          <p:spPr>
            <a:xfrm>
              <a:off x="0" y="245542"/>
              <a:ext cx="3251099" cy="1500"/>
            </a:xfrm>
            <a:prstGeom prst="straightConnector1">
              <a:avLst/>
            </a:prstGeom>
            <a:noFill/>
            <a:ln w="12700" cap="flat" cmpd="sng">
              <a:solidFill>
                <a:srgbClr val="B7CCE4">
                  <a:alpha val="53725"/>
                </a:srgbClr>
              </a:solidFill>
              <a:prstDash val="solid"/>
              <a:round/>
              <a:headEnd type="none" w="med" len="med"/>
              <a:tailEnd type="none" w="med" len="med"/>
            </a:ln>
          </p:spPr>
        </p:cxnSp>
        <p:cxnSp>
          <p:nvCxnSpPr>
            <p:cNvPr id="7" name="Shape 7"/>
            <p:cNvCxnSpPr/>
            <p:nvPr/>
          </p:nvCxnSpPr>
          <p:spPr>
            <a:xfrm rot="-5400000">
              <a:off x="-1212177" y="1407880"/>
              <a:ext cx="2806200" cy="1500"/>
            </a:xfrm>
            <a:prstGeom prst="straightConnector1">
              <a:avLst/>
            </a:prstGeom>
            <a:noFill/>
            <a:ln w="12700" cap="flat" cmpd="sng">
              <a:solidFill>
                <a:srgbClr val="B7CCE4">
                  <a:alpha val="53725"/>
                </a:srgbClr>
              </a:solidFill>
              <a:prstDash val="solid"/>
              <a:round/>
              <a:headEnd type="none" w="med" len="med"/>
              <a:tailEnd type="none" w="med" len="med"/>
            </a:ln>
          </p:spPr>
        </p:cxnSp>
        <p:cxnSp>
          <p:nvCxnSpPr>
            <p:cNvPr id="8" name="Shape 8"/>
            <p:cNvCxnSpPr/>
            <p:nvPr/>
          </p:nvCxnSpPr>
          <p:spPr>
            <a:xfrm>
              <a:off x="0" y="474143"/>
              <a:ext cx="2666999" cy="1500"/>
            </a:xfrm>
            <a:prstGeom prst="straightConnector1">
              <a:avLst/>
            </a:prstGeom>
            <a:noFill/>
            <a:ln w="12700" cap="flat" cmpd="sng">
              <a:solidFill>
                <a:srgbClr val="B7CCE4">
                  <a:alpha val="53725"/>
                </a:srgbClr>
              </a:solidFill>
              <a:prstDash val="solid"/>
              <a:round/>
              <a:headEnd type="none" w="med" len="med"/>
              <a:tailEnd type="none" w="med" len="med"/>
            </a:ln>
          </p:spPr>
        </p:cxnSp>
        <p:cxnSp>
          <p:nvCxnSpPr>
            <p:cNvPr id="9" name="Shape 9"/>
            <p:cNvCxnSpPr/>
            <p:nvPr/>
          </p:nvCxnSpPr>
          <p:spPr>
            <a:xfrm>
              <a:off x="0" y="702743"/>
              <a:ext cx="2167500" cy="1500"/>
            </a:xfrm>
            <a:prstGeom prst="straightConnector1">
              <a:avLst/>
            </a:prstGeom>
            <a:noFill/>
            <a:ln w="12700" cap="flat" cmpd="sng">
              <a:solidFill>
                <a:srgbClr val="B7CCE4">
                  <a:alpha val="53725"/>
                </a:srgbClr>
              </a:solidFill>
              <a:prstDash val="solid"/>
              <a:round/>
              <a:headEnd type="none" w="med" len="med"/>
              <a:tailEnd type="none" w="med" len="med"/>
            </a:ln>
          </p:spPr>
        </p:cxnSp>
        <p:cxnSp>
          <p:nvCxnSpPr>
            <p:cNvPr id="10" name="Shape 10"/>
            <p:cNvCxnSpPr/>
            <p:nvPr/>
          </p:nvCxnSpPr>
          <p:spPr>
            <a:xfrm>
              <a:off x="0" y="931342"/>
              <a:ext cx="1862699" cy="1500"/>
            </a:xfrm>
            <a:prstGeom prst="straightConnector1">
              <a:avLst/>
            </a:prstGeom>
            <a:noFill/>
            <a:ln w="12700" cap="flat" cmpd="sng">
              <a:solidFill>
                <a:srgbClr val="B7CCE4">
                  <a:alpha val="53725"/>
                </a:srgbClr>
              </a:solidFill>
              <a:prstDash val="solid"/>
              <a:round/>
              <a:headEnd type="none" w="med" len="med"/>
              <a:tailEnd type="none" w="med" len="med"/>
            </a:ln>
          </p:spPr>
        </p:cxnSp>
        <p:cxnSp>
          <p:nvCxnSpPr>
            <p:cNvPr id="11" name="Shape 11"/>
            <p:cNvCxnSpPr/>
            <p:nvPr/>
          </p:nvCxnSpPr>
          <p:spPr>
            <a:xfrm>
              <a:off x="0" y="1159942"/>
              <a:ext cx="1490099" cy="1500"/>
            </a:xfrm>
            <a:prstGeom prst="straightConnector1">
              <a:avLst/>
            </a:prstGeom>
            <a:noFill/>
            <a:ln w="12700" cap="flat" cmpd="sng">
              <a:solidFill>
                <a:srgbClr val="B7CCE4">
                  <a:alpha val="53725"/>
                </a:srgbClr>
              </a:solidFill>
              <a:prstDash val="solid"/>
              <a:round/>
              <a:headEnd type="none" w="med" len="med"/>
              <a:tailEnd type="none" w="med" len="med"/>
            </a:ln>
          </p:spPr>
        </p:cxnSp>
        <p:cxnSp>
          <p:nvCxnSpPr>
            <p:cNvPr id="12" name="Shape 12"/>
            <p:cNvCxnSpPr/>
            <p:nvPr/>
          </p:nvCxnSpPr>
          <p:spPr>
            <a:xfrm>
              <a:off x="0" y="1388542"/>
              <a:ext cx="1219199" cy="1500"/>
            </a:xfrm>
            <a:prstGeom prst="straightConnector1">
              <a:avLst/>
            </a:prstGeom>
            <a:noFill/>
            <a:ln w="12700" cap="flat" cmpd="sng">
              <a:solidFill>
                <a:srgbClr val="B7CCE4">
                  <a:alpha val="53725"/>
                </a:srgbClr>
              </a:solidFill>
              <a:prstDash val="solid"/>
              <a:round/>
              <a:headEnd type="none" w="med" len="med"/>
              <a:tailEnd type="none" w="med" len="med"/>
            </a:ln>
          </p:spPr>
        </p:cxnSp>
        <p:cxnSp>
          <p:nvCxnSpPr>
            <p:cNvPr id="13" name="Shape 13"/>
            <p:cNvCxnSpPr/>
            <p:nvPr/>
          </p:nvCxnSpPr>
          <p:spPr>
            <a:xfrm>
              <a:off x="0" y="1617142"/>
              <a:ext cx="990599" cy="1500"/>
            </a:xfrm>
            <a:prstGeom prst="straightConnector1">
              <a:avLst/>
            </a:prstGeom>
            <a:noFill/>
            <a:ln w="12700" cap="flat" cmpd="sng">
              <a:solidFill>
                <a:srgbClr val="B7CCE4">
                  <a:alpha val="53725"/>
                </a:srgbClr>
              </a:solidFill>
              <a:prstDash val="solid"/>
              <a:round/>
              <a:headEnd type="none" w="med" len="med"/>
              <a:tailEnd type="none" w="med" len="med"/>
            </a:ln>
          </p:spPr>
        </p:cxnSp>
        <p:cxnSp>
          <p:nvCxnSpPr>
            <p:cNvPr id="14" name="Shape 14"/>
            <p:cNvCxnSpPr/>
            <p:nvPr/>
          </p:nvCxnSpPr>
          <p:spPr>
            <a:xfrm>
              <a:off x="0" y="1845742"/>
              <a:ext cx="745200" cy="1500"/>
            </a:xfrm>
            <a:prstGeom prst="straightConnector1">
              <a:avLst/>
            </a:prstGeom>
            <a:noFill/>
            <a:ln w="12700" cap="flat" cmpd="sng">
              <a:solidFill>
                <a:srgbClr val="B7CCE4">
                  <a:alpha val="53725"/>
                </a:srgbClr>
              </a:solidFill>
              <a:prstDash val="solid"/>
              <a:round/>
              <a:headEnd type="none" w="med" len="med"/>
              <a:tailEnd type="none" w="med" len="med"/>
            </a:ln>
          </p:spPr>
        </p:cxnSp>
        <p:cxnSp>
          <p:nvCxnSpPr>
            <p:cNvPr id="15" name="Shape 15"/>
            <p:cNvCxnSpPr/>
            <p:nvPr/>
          </p:nvCxnSpPr>
          <p:spPr>
            <a:xfrm>
              <a:off x="0" y="2074342"/>
              <a:ext cx="533399" cy="1500"/>
            </a:xfrm>
            <a:prstGeom prst="straightConnector1">
              <a:avLst/>
            </a:prstGeom>
            <a:noFill/>
            <a:ln w="12700" cap="flat" cmpd="sng">
              <a:solidFill>
                <a:srgbClr val="B7CCE4">
                  <a:alpha val="53725"/>
                </a:srgbClr>
              </a:solidFill>
              <a:prstDash val="solid"/>
              <a:round/>
              <a:headEnd type="none" w="med" len="med"/>
              <a:tailEnd type="none" w="med" len="med"/>
            </a:ln>
          </p:spPr>
        </p:cxnSp>
        <p:cxnSp>
          <p:nvCxnSpPr>
            <p:cNvPr id="16" name="Shape 16"/>
            <p:cNvCxnSpPr/>
            <p:nvPr/>
          </p:nvCxnSpPr>
          <p:spPr>
            <a:xfrm>
              <a:off x="0" y="2302943"/>
              <a:ext cx="262499" cy="1500"/>
            </a:xfrm>
            <a:prstGeom prst="straightConnector1">
              <a:avLst/>
            </a:prstGeom>
            <a:noFill/>
            <a:ln w="12700" cap="flat" cmpd="sng">
              <a:solidFill>
                <a:srgbClr val="B7CCE4">
                  <a:alpha val="53725"/>
                </a:srgbClr>
              </a:solidFill>
              <a:prstDash val="solid"/>
              <a:round/>
              <a:headEnd type="none" w="med" len="med"/>
              <a:tailEnd type="none" w="med" len="med"/>
            </a:ln>
          </p:spPr>
        </p:cxnSp>
        <p:cxnSp>
          <p:nvCxnSpPr>
            <p:cNvPr id="17" name="Shape 17"/>
            <p:cNvCxnSpPr/>
            <p:nvPr/>
          </p:nvCxnSpPr>
          <p:spPr>
            <a:xfrm rot="-5400000">
              <a:off x="-814261" y="1238115"/>
              <a:ext cx="2468399" cy="1500"/>
            </a:xfrm>
            <a:prstGeom prst="straightConnector1">
              <a:avLst/>
            </a:prstGeom>
            <a:noFill/>
            <a:ln w="12700" cap="flat" cmpd="sng">
              <a:solidFill>
                <a:srgbClr val="B7CCE4">
                  <a:alpha val="53725"/>
                </a:srgbClr>
              </a:solidFill>
              <a:prstDash val="solid"/>
              <a:round/>
              <a:headEnd type="none" w="med" len="med"/>
              <a:tailEnd type="none" w="med" len="med"/>
            </a:ln>
          </p:spPr>
        </p:cxnSp>
        <p:cxnSp>
          <p:nvCxnSpPr>
            <p:cNvPr id="18" name="Shape 18"/>
            <p:cNvCxnSpPr/>
            <p:nvPr/>
          </p:nvCxnSpPr>
          <p:spPr>
            <a:xfrm rot="-5400000">
              <a:off x="-357712" y="1014527"/>
              <a:ext cx="2018099" cy="1500"/>
            </a:xfrm>
            <a:prstGeom prst="straightConnector1">
              <a:avLst/>
            </a:prstGeom>
            <a:noFill/>
            <a:ln w="12700" cap="flat" cmpd="sng">
              <a:solidFill>
                <a:srgbClr val="B7CCE4">
                  <a:alpha val="53725"/>
                </a:srgbClr>
              </a:solidFill>
              <a:prstDash val="solid"/>
              <a:round/>
              <a:headEnd type="none" w="med" len="med"/>
              <a:tailEnd type="none" w="med" len="med"/>
            </a:ln>
          </p:spPr>
        </p:cxnSp>
        <p:cxnSp>
          <p:nvCxnSpPr>
            <p:cNvPr id="19" name="Shape 19"/>
            <p:cNvCxnSpPr/>
            <p:nvPr/>
          </p:nvCxnSpPr>
          <p:spPr>
            <a:xfrm rot="-5400000">
              <a:off x="-853" y="887576"/>
              <a:ext cx="1763999" cy="1500"/>
            </a:xfrm>
            <a:prstGeom prst="straightConnector1">
              <a:avLst/>
            </a:prstGeom>
            <a:noFill/>
            <a:ln w="12700" cap="flat" cmpd="sng">
              <a:solidFill>
                <a:srgbClr val="B7CCE4">
                  <a:alpha val="53725"/>
                </a:srgbClr>
              </a:solidFill>
              <a:prstDash val="solid"/>
              <a:round/>
              <a:headEnd type="none" w="med" len="med"/>
              <a:tailEnd type="none" w="med" len="med"/>
            </a:ln>
          </p:spPr>
        </p:cxnSp>
        <p:cxnSp>
          <p:nvCxnSpPr>
            <p:cNvPr id="20" name="Shape 20"/>
            <p:cNvCxnSpPr/>
            <p:nvPr/>
          </p:nvCxnSpPr>
          <p:spPr>
            <a:xfrm rot="-5400000">
              <a:off x="326307" y="790194"/>
              <a:ext cx="1569300" cy="1500"/>
            </a:xfrm>
            <a:prstGeom prst="straightConnector1">
              <a:avLst/>
            </a:prstGeom>
            <a:noFill/>
            <a:ln w="12700" cap="flat" cmpd="sng">
              <a:solidFill>
                <a:srgbClr val="B7CCE4">
                  <a:alpha val="53725"/>
                </a:srgbClr>
              </a:solidFill>
              <a:prstDash val="solid"/>
              <a:round/>
              <a:headEnd type="none" w="med" len="med"/>
              <a:tailEnd type="none" w="med" len="med"/>
            </a:ln>
          </p:spPr>
        </p:cxnSp>
        <p:cxnSp>
          <p:nvCxnSpPr>
            <p:cNvPr id="21" name="Shape 21"/>
            <p:cNvCxnSpPr/>
            <p:nvPr/>
          </p:nvCxnSpPr>
          <p:spPr>
            <a:xfrm rot="-5400000">
              <a:off x="636516" y="709726"/>
              <a:ext cx="1408500" cy="1500"/>
            </a:xfrm>
            <a:prstGeom prst="straightConnector1">
              <a:avLst/>
            </a:prstGeom>
            <a:noFill/>
            <a:ln w="12700" cap="flat" cmpd="sng">
              <a:solidFill>
                <a:srgbClr val="B7CCE4">
                  <a:alpha val="53725"/>
                </a:srgbClr>
              </a:solidFill>
              <a:prstDash val="solid"/>
              <a:round/>
              <a:headEnd type="none" w="med" len="med"/>
              <a:tailEnd type="none" w="med" len="med"/>
            </a:ln>
          </p:spPr>
        </p:cxnSp>
        <p:cxnSp>
          <p:nvCxnSpPr>
            <p:cNvPr id="22" name="Shape 22"/>
            <p:cNvCxnSpPr/>
            <p:nvPr/>
          </p:nvCxnSpPr>
          <p:spPr>
            <a:xfrm rot="-5400000">
              <a:off x="972228" y="603961"/>
              <a:ext cx="1196700" cy="1500"/>
            </a:xfrm>
            <a:prstGeom prst="straightConnector1">
              <a:avLst/>
            </a:prstGeom>
            <a:noFill/>
            <a:ln w="12700" cap="flat" cmpd="sng">
              <a:solidFill>
                <a:srgbClr val="B7CCE4">
                  <a:alpha val="53725"/>
                </a:srgbClr>
              </a:solidFill>
              <a:prstDash val="solid"/>
              <a:round/>
              <a:headEnd type="none" w="med" len="med"/>
              <a:tailEnd type="none" w="med" len="med"/>
            </a:ln>
          </p:spPr>
        </p:cxnSp>
        <p:cxnSp>
          <p:nvCxnSpPr>
            <p:cNvPr id="23" name="Shape 23"/>
            <p:cNvCxnSpPr/>
            <p:nvPr/>
          </p:nvCxnSpPr>
          <p:spPr>
            <a:xfrm rot="-5400000">
              <a:off x="1278236" y="527761"/>
              <a:ext cx="1044300" cy="1500"/>
            </a:xfrm>
            <a:prstGeom prst="straightConnector1">
              <a:avLst/>
            </a:prstGeom>
            <a:noFill/>
            <a:ln w="12700" cap="flat" cmpd="sng">
              <a:solidFill>
                <a:srgbClr val="B7CCE4">
                  <a:alpha val="53725"/>
                </a:srgbClr>
              </a:solidFill>
              <a:prstDash val="solid"/>
              <a:round/>
              <a:headEnd type="none" w="med" len="med"/>
              <a:tailEnd type="none" w="med" len="med"/>
            </a:ln>
          </p:spPr>
        </p:cxnSp>
        <p:cxnSp>
          <p:nvCxnSpPr>
            <p:cNvPr id="24" name="Shape 24"/>
            <p:cNvCxnSpPr/>
            <p:nvPr/>
          </p:nvCxnSpPr>
          <p:spPr>
            <a:xfrm rot="-5400000">
              <a:off x="1590398" y="440776"/>
              <a:ext cx="879599" cy="1500"/>
            </a:xfrm>
            <a:prstGeom prst="straightConnector1">
              <a:avLst/>
            </a:prstGeom>
            <a:noFill/>
            <a:ln w="12700" cap="flat" cmpd="sng">
              <a:solidFill>
                <a:srgbClr val="B7CCE4">
                  <a:alpha val="53725"/>
                </a:srgbClr>
              </a:solidFill>
              <a:prstDash val="solid"/>
              <a:round/>
              <a:headEnd type="none" w="med" len="med"/>
              <a:tailEnd type="none" w="med" len="med"/>
            </a:ln>
          </p:spPr>
        </p:cxnSp>
        <p:cxnSp>
          <p:nvCxnSpPr>
            <p:cNvPr id="25" name="Shape 25"/>
            <p:cNvCxnSpPr/>
            <p:nvPr/>
          </p:nvCxnSpPr>
          <p:spPr>
            <a:xfrm rot="-5400000">
              <a:off x="1883657" y="377227"/>
              <a:ext cx="752700" cy="1500"/>
            </a:xfrm>
            <a:prstGeom prst="straightConnector1">
              <a:avLst/>
            </a:prstGeom>
            <a:noFill/>
            <a:ln w="12700" cap="flat" cmpd="sng">
              <a:solidFill>
                <a:srgbClr val="B7CCE4">
                  <a:alpha val="53725"/>
                </a:srgbClr>
              </a:solidFill>
              <a:prstDash val="solid"/>
              <a:round/>
              <a:headEnd type="none" w="med" len="med"/>
              <a:tailEnd type="none" w="med" len="med"/>
            </a:ln>
          </p:spPr>
        </p:cxnSp>
        <p:cxnSp>
          <p:nvCxnSpPr>
            <p:cNvPr id="26" name="Shape 26"/>
            <p:cNvCxnSpPr/>
            <p:nvPr/>
          </p:nvCxnSpPr>
          <p:spPr>
            <a:xfrm rot="-5400000">
              <a:off x="2198066" y="292493"/>
              <a:ext cx="583499" cy="1500"/>
            </a:xfrm>
            <a:prstGeom prst="straightConnector1">
              <a:avLst/>
            </a:prstGeom>
            <a:noFill/>
            <a:ln w="12700" cap="flat" cmpd="sng">
              <a:solidFill>
                <a:srgbClr val="B7CCE4">
                  <a:alpha val="53725"/>
                </a:srgbClr>
              </a:solidFill>
              <a:prstDash val="solid"/>
              <a:round/>
              <a:headEnd type="none" w="med" len="med"/>
              <a:tailEnd type="none" w="med" len="med"/>
            </a:ln>
          </p:spPr>
        </p:cxnSp>
        <p:cxnSp>
          <p:nvCxnSpPr>
            <p:cNvPr id="27" name="Shape 27"/>
            <p:cNvCxnSpPr/>
            <p:nvPr/>
          </p:nvCxnSpPr>
          <p:spPr>
            <a:xfrm rot="-5400000">
              <a:off x="2521027" y="199376"/>
              <a:ext cx="397200" cy="1500"/>
            </a:xfrm>
            <a:prstGeom prst="straightConnector1">
              <a:avLst/>
            </a:prstGeom>
            <a:noFill/>
            <a:ln w="12700" cap="flat" cmpd="sng">
              <a:solidFill>
                <a:srgbClr val="B7CCE4">
                  <a:alpha val="53725"/>
                </a:srgbClr>
              </a:solidFill>
              <a:prstDash val="solid"/>
              <a:round/>
              <a:headEnd type="none" w="med" len="med"/>
              <a:tailEnd type="none" w="med" len="med"/>
            </a:ln>
          </p:spPr>
        </p:cxnSp>
        <p:cxnSp>
          <p:nvCxnSpPr>
            <p:cNvPr id="28" name="Shape 28"/>
            <p:cNvCxnSpPr/>
            <p:nvPr/>
          </p:nvCxnSpPr>
          <p:spPr>
            <a:xfrm rot="-5400000">
              <a:off x="2801688" y="148627"/>
              <a:ext cx="295499" cy="1500"/>
            </a:xfrm>
            <a:prstGeom prst="straightConnector1">
              <a:avLst/>
            </a:prstGeom>
            <a:noFill/>
            <a:ln w="12700" cap="flat" cmpd="sng">
              <a:solidFill>
                <a:srgbClr val="B7CCE4">
                  <a:alpha val="53725"/>
                </a:srgbClr>
              </a:solidFill>
              <a:prstDash val="solid"/>
              <a:round/>
              <a:headEnd type="none" w="med" len="med"/>
              <a:tailEnd type="none" w="med" len="med"/>
            </a:ln>
          </p:spPr>
        </p:cxnSp>
        <p:cxnSp>
          <p:nvCxnSpPr>
            <p:cNvPr id="29" name="Shape 29"/>
            <p:cNvCxnSpPr/>
            <p:nvPr/>
          </p:nvCxnSpPr>
          <p:spPr>
            <a:xfrm rot="-5400000">
              <a:off x="3079242" y="102444"/>
              <a:ext cx="201599" cy="1500"/>
            </a:xfrm>
            <a:prstGeom prst="straightConnector1">
              <a:avLst/>
            </a:prstGeom>
            <a:noFill/>
            <a:ln w="12700" cap="flat" cmpd="sng">
              <a:solidFill>
                <a:srgbClr val="B7CCE4">
                  <a:alpha val="53725"/>
                </a:srgbClr>
              </a:solidFill>
              <a:prstDash val="solid"/>
              <a:round/>
              <a:headEnd type="none" w="med" len="med"/>
              <a:tailEnd type="none" w="med" len="med"/>
            </a:ln>
          </p:spPr>
        </p:cxnSp>
        <p:cxnSp>
          <p:nvCxnSpPr>
            <p:cNvPr id="30" name="Shape 30"/>
            <p:cNvCxnSpPr/>
            <p:nvPr/>
          </p:nvCxnSpPr>
          <p:spPr>
            <a:xfrm rot="-5400000">
              <a:off x="3324762" y="85076"/>
              <a:ext cx="168600" cy="1500"/>
            </a:xfrm>
            <a:prstGeom prst="straightConnector1">
              <a:avLst/>
            </a:prstGeom>
            <a:noFill/>
            <a:ln w="12700" cap="flat" cmpd="sng">
              <a:solidFill>
                <a:srgbClr val="B7CCE4">
                  <a:alpha val="53725"/>
                </a:srgbClr>
              </a:solidFill>
              <a:prstDash val="solid"/>
              <a:round/>
              <a:headEnd type="none" w="med" len="med"/>
              <a:tailEnd type="none" w="med" len="med"/>
            </a:ln>
          </p:spPr>
        </p:cxnSp>
      </p:grpSp>
      <p:sp>
        <p:nvSpPr>
          <p:cNvPr id="31" name="Shape 31"/>
          <p:cNvSpPr txBox="1">
            <a:spLocks noGrp="1"/>
          </p:cNvSpPr>
          <p:nvPr>
            <p:ph type="title"/>
          </p:nvPr>
        </p:nvSpPr>
        <p:spPr>
          <a:xfrm>
            <a:off x="457200" y="205978"/>
            <a:ext cx="8229600" cy="857400"/>
          </a:xfrm>
          <a:prstGeom prst="rect">
            <a:avLst/>
          </a:prstGeom>
          <a:noFill/>
          <a:ln>
            <a:noFill/>
          </a:ln>
        </p:spPr>
        <p:txBody>
          <a:bodyPr lIns="91425" tIns="91425" rIns="91425" bIns="91425" anchor="b" anchorCtr="0"/>
          <a:lstStyle>
            <a:lvl1pPr>
              <a:spcBef>
                <a:spcPts val="0"/>
              </a:spcBef>
              <a:buClr>
                <a:schemeClr val="lt1"/>
              </a:buClr>
              <a:buSzPct val="100000"/>
              <a:buNone/>
              <a:defRPr sz="4400">
                <a:solidFill>
                  <a:schemeClr val="lt1"/>
                </a:solidFill>
              </a:defRPr>
            </a:lvl1pPr>
            <a:lvl2pPr>
              <a:spcBef>
                <a:spcPts val="0"/>
              </a:spcBef>
              <a:buClr>
                <a:schemeClr val="lt1"/>
              </a:buClr>
              <a:buSzPct val="100000"/>
              <a:buNone/>
              <a:defRPr sz="4400">
                <a:solidFill>
                  <a:schemeClr val="lt1"/>
                </a:solidFill>
              </a:defRPr>
            </a:lvl2pPr>
            <a:lvl3pPr>
              <a:spcBef>
                <a:spcPts val="0"/>
              </a:spcBef>
              <a:buClr>
                <a:schemeClr val="lt1"/>
              </a:buClr>
              <a:buSzPct val="100000"/>
              <a:buNone/>
              <a:defRPr sz="4400">
                <a:solidFill>
                  <a:schemeClr val="lt1"/>
                </a:solidFill>
              </a:defRPr>
            </a:lvl3pPr>
            <a:lvl4pPr>
              <a:spcBef>
                <a:spcPts val="0"/>
              </a:spcBef>
              <a:buClr>
                <a:schemeClr val="lt1"/>
              </a:buClr>
              <a:buSzPct val="100000"/>
              <a:buNone/>
              <a:defRPr sz="4400">
                <a:solidFill>
                  <a:schemeClr val="lt1"/>
                </a:solidFill>
              </a:defRPr>
            </a:lvl4pPr>
            <a:lvl5pPr>
              <a:spcBef>
                <a:spcPts val="0"/>
              </a:spcBef>
              <a:buClr>
                <a:schemeClr val="lt1"/>
              </a:buClr>
              <a:buSzPct val="100000"/>
              <a:buNone/>
              <a:defRPr sz="4400">
                <a:solidFill>
                  <a:schemeClr val="lt1"/>
                </a:solidFill>
              </a:defRPr>
            </a:lvl5pPr>
            <a:lvl6pPr>
              <a:spcBef>
                <a:spcPts val="0"/>
              </a:spcBef>
              <a:buClr>
                <a:schemeClr val="lt1"/>
              </a:buClr>
              <a:buSzPct val="100000"/>
              <a:buNone/>
              <a:defRPr sz="4400">
                <a:solidFill>
                  <a:schemeClr val="lt1"/>
                </a:solidFill>
              </a:defRPr>
            </a:lvl6pPr>
            <a:lvl7pPr>
              <a:spcBef>
                <a:spcPts val="0"/>
              </a:spcBef>
              <a:buClr>
                <a:schemeClr val="lt1"/>
              </a:buClr>
              <a:buSzPct val="100000"/>
              <a:buNone/>
              <a:defRPr sz="4400">
                <a:solidFill>
                  <a:schemeClr val="lt1"/>
                </a:solidFill>
              </a:defRPr>
            </a:lvl7pPr>
            <a:lvl8pPr>
              <a:spcBef>
                <a:spcPts val="0"/>
              </a:spcBef>
              <a:buClr>
                <a:schemeClr val="lt1"/>
              </a:buClr>
              <a:buSzPct val="100000"/>
              <a:buNone/>
              <a:defRPr sz="4400">
                <a:solidFill>
                  <a:schemeClr val="lt1"/>
                </a:solidFill>
              </a:defRPr>
            </a:lvl8pPr>
            <a:lvl9pPr>
              <a:spcBef>
                <a:spcPts val="0"/>
              </a:spcBef>
              <a:buClr>
                <a:schemeClr val="lt1"/>
              </a:buClr>
              <a:buSzPct val="100000"/>
              <a:buNone/>
              <a:defRPr sz="4400">
                <a:solidFill>
                  <a:schemeClr val="lt1"/>
                </a:solidFill>
              </a:defRPr>
            </a:lvl9pPr>
          </a:lstStyle>
          <a:p>
            <a:endParaRPr/>
          </a:p>
        </p:txBody>
      </p:sp>
      <p:sp>
        <p:nvSpPr>
          <p:cNvPr id="32" name="Shape 32"/>
          <p:cNvSpPr txBox="1">
            <a:spLocks noGrp="1"/>
          </p:cNvSpPr>
          <p:nvPr>
            <p:ph type="body" idx="1"/>
          </p:nvPr>
        </p:nvSpPr>
        <p:spPr>
          <a:xfrm>
            <a:off x="457200" y="1200150"/>
            <a:ext cx="8229600" cy="3394500"/>
          </a:xfrm>
          <a:prstGeom prst="rect">
            <a:avLst/>
          </a:prstGeom>
          <a:noFill/>
          <a:ln>
            <a:noFill/>
          </a:ln>
        </p:spPr>
        <p:txBody>
          <a:bodyPr lIns="91425" tIns="91425" rIns="91425" bIns="91425" anchor="t" anchorCtr="0"/>
          <a:lstStyle>
            <a:lvl1pPr>
              <a:spcBef>
                <a:spcPts val="0"/>
              </a:spcBef>
              <a:buClr>
                <a:schemeClr val="dk2"/>
              </a:buClr>
              <a:buSzPct val="100000"/>
              <a:defRPr sz="1800">
                <a:solidFill>
                  <a:schemeClr val="dk2"/>
                </a:solidFill>
              </a:defRPr>
            </a:lvl1pPr>
            <a:lvl2pPr>
              <a:spcBef>
                <a:spcPts val="360"/>
              </a:spcBef>
              <a:buClr>
                <a:schemeClr val="dk2"/>
              </a:buClr>
              <a:buSzPct val="100000"/>
              <a:defRPr sz="1800">
                <a:solidFill>
                  <a:schemeClr val="dk2"/>
                </a:solidFill>
              </a:defRPr>
            </a:lvl2pPr>
            <a:lvl3pPr>
              <a:spcBef>
                <a:spcPts val="360"/>
              </a:spcBef>
              <a:buClr>
                <a:schemeClr val="dk2"/>
              </a:buClr>
              <a:buSzPct val="100000"/>
              <a:defRPr sz="1800">
                <a:solidFill>
                  <a:schemeClr val="dk2"/>
                </a:solidFill>
              </a:defRPr>
            </a:lvl3pPr>
            <a:lvl4pPr>
              <a:spcBef>
                <a:spcPts val="360"/>
              </a:spcBef>
              <a:buClr>
                <a:schemeClr val="dk2"/>
              </a:buClr>
              <a:buSzPct val="100000"/>
              <a:defRPr sz="1800">
                <a:solidFill>
                  <a:schemeClr val="dk2"/>
                </a:solidFill>
              </a:defRPr>
            </a:lvl4pPr>
            <a:lvl5pPr>
              <a:spcBef>
                <a:spcPts val="360"/>
              </a:spcBef>
              <a:buClr>
                <a:schemeClr val="dk2"/>
              </a:buClr>
              <a:buSzPct val="100000"/>
              <a:defRPr sz="1800">
                <a:solidFill>
                  <a:schemeClr val="dk2"/>
                </a:solidFill>
              </a:defRPr>
            </a:lvl5pPr>
            <a:lvl6pPr>
              <a:spcBef>
                <a:spcPts val="360"/>
              </a:spcBef>
              <a:buClr>
                <a:schemeClr val="dk2"/>
              </a:buClr>
              <a:buSzPct val="100000"/>
              <a:defRPr sz="1800">
                <a:solidFill>
                  <a:schemeClr val="dk2"/>
                </a:solidFill>
              </a:defRPr>
            </a:lvl6pPr>
            <a:lvl7pPr>
              <a:spcBef>
                <a:spcPts val="360"/>
              </a:spcBef>
              <a:buClr>
                <a:schemeClr val="dk2"/>
              </a:buClr>
              <a:buSzPct val="100000"/>
              <a:defRPr sz="1800">
                <a:solidFill>
                  <a:schemeClr val="dk2"/>
                </a:solidFill>
              </a:defRPr>
            </a:lvl7pPr>
            <a:lvl8pPr>
              <a:spcBef>
                <a:spcPts val="360"/>
              </a:spcBef>
              <a:buClr>
                <a:schemeClr val="dk2"/>
              </a:buClr>
              <a:buSzPct val="100000"/>
              <a:defRPr sz="1800">
                <a:solidFill>
                  <a:schemeClr val="dk2"/>
                </a:solidFill>
              </a:defRPr>
            </a:lvl8pPr>
            <a:lvl9pPr>
              <a:spcBef>
                <a:spcPts val="360"/>
              </a:spcBef>
              <a:buClr>
                <a:schemeClr val="dk2"/>
              </a:buClr>
              <a:buSzPct val="100000"/>
              <a:defRPr sz="1800">
                <a:solidFill>
                  <a:schemeClr val="dk2"/>
                </a:solidFill>
              </a:defRPr>
            </a:lvl9pPr>
          </a:lstStyle>
          <a:p>
            <a:endParaRPr/>
          </a:p>
        </p:txBody>
      </p:sp>
      <p:grpSp>
        <p:nvGrpSpPr>
          <p:cNvPr id="33" name="Shape 33"/>
          <p:cNvGrpSpPr/>
          <p:nvPr/>
        </p:nvGrpSpPr>
        <p:grpSpPr>
          <a:xfrm rot="10800000">
            <a:off x="5734187" y="3035893"/>
            <a:ext cx="3409812" cy="2107677"/>
            <a:chOff x="0" y="1493"/>
            <a:chExt cx="3409812" cy="2810236"/>
          </a:xfrm>
        </p:grpSpPr>
        <p:cxnSp>
          <p:nvCxnSpPr>
            <p:cNvPr id="34" name="Shape 34"/>
            <p:cNvCxnSpPr/>
            <p:nvPr/>
          </p:nvCxnSpPr>
          <p:spPr>
            <a:xfrm>
              <a:off x="0" y="245542"/>
              <a:ext cx="3251099" cy="1500"/>
            </a:xfrm>
            <a:prstGeom prst="straightConnector1">
              <a:avLst/>
            </a:prstGeom>
            <a:noFill/>
            <a:ln w="12700" cap="flat" cmpd="sng">
              <a:solidFill>
                <a:srgbClr val="B7CCE4">
                  <a:alpha val="53725"/>
                </a:srgbClr>
              </a:solidFill>
              <a:prstDash val="solid"/>
              <a:round/>
              <a:headEnd type="none" w="med" len="med"/>
              <a:tailEnd type="none" w="med" len="med"/>
            </a:ln>
          </p:spPr>
        </p:cxnSp>
        <p:cxnSp>
          <p:nvCxnSpPr>
            <p:cNvPr id="35" name="Shape 35"/>
            <p:cNvCxnSpPr/>
            <p:nvPr/>
          </p:nvCxnSpPr>
          <p:spPr>
            <a:xfrm rot="-5400000">
              <a:off x="-1212177" y="1407880"/>
              <a:ext cx="2806200" cy="1500"/>
            </a:xfrm>
            <a:prstGeom prst="straightConnector1">
              <a:avLst/>
            </a:prstGeom>
            <a:noFill/>
            <a:ln w="12700" cap="flat" cmpd="sng">
              <a:solidFill>
                <a:srgbClr val="B7CCE4">
                  <a:alpha val="53725"/>
                </a:srgbClr>
              </a:solidFill>
              <a:prstDash val="solid"/>
              <a:round/>
              <a:headEnd type="none" w="med" len="med"/>
              <a:tailEnd type="none" w="med" len="med"/>
            </a:ln>
          </p:spPr>
        </p:cxnSp>
        <p:cxnSp>
          <p:nvCxnSpPr>
            <p:cNvPr id="36" name="Shape 36"/>
            <p:cNvCxnSpPr/>
            <p:nvPr/>
          </p:nvCxnSpPr>
          <p:spPr>
            <a:xfrm>
              <a:off x="0" y="474143"/>
              <a:ext cx="2666999" cy="1500"/>
            </a:xfrm>
            <a:prstGeom prst="straightConnector1">
              <a:avLst/>
            </a:prstGeom>
            <a:noFill/>
            <a:ln w="12700" cap="flat" cmpd="sng">
              <a:solidFill>
                <a:srgbClr val="B7CCE4">
                  <a:alpha val="53725"/>
                </a:srgbClr>
              </a:solidFill>
              <a:prstDash val="solid"/>
              <a:round/>
              <a:headEnd type="none" w="med" len="med"/>
              <a:tailEnd type="none" w="med" len="med"/>
            </a:ln>
          </p:spPr>
        </p:cxnSp>
        <p:cxnSp>
          <p:nvCxnSpPr>
            <p:cNvPr id="37" name="Shape 37"/>
            <p:cNvCxnSpPr/>
            <p:nvPr/>
          </p:nvCxnSpPr>
          <p:spPr>
            <a:xfrm>
              <a:off x="0" y="702743"/>
              <a:ext cx="2167500" cy="1500"/>
            </a:xfrm>
            <a:prstGeom prst="straightConnector1">
              <a:avLst/>
            </a:prstGeom>
            <a:noFill/>
            <a:ln w="12700" cap="flat" cmpd="sng">
              <a:solidFill>
                <a:srgbClr val="B7CCE4">
                  <a:alpha val="53725"/>
                </a:srgbClr>
              </a:solidFill>
              <a:prstDash val="solid"/>
              <a:round/>
              <a:headEnd type="none" w="med" len="med"/>
              <a:tailEnd type="none" w="med" len="med"/>
            </a:ln>
          </p:spPr>
        </p:cxnSp>
        <p:cxnSp>
          <p:nvCxnSpPr>
            <p:cNvPr id="38" name="Shape 38"/>
            <p:cNvCxnSpPr/>
            <p:nvPr/>
          </p:nvCxnSpPr>
          <p:spPr>
            <a:xfrm>
              <a:off x="0" y="931342"/>
              <a:ext cx="1862699" cy="1500"/>
            </a:xfrm>
            <a:prstGeom prst="straightConnector1">
              <a:avLst/>
            </a:prstGeom>
            <a:noFill/>
            <a:ln w="12700" cap="flat" cmpd="sng">
              <a:solidFill>
                <a:srgbClr val="B7CCE4">
                  <a:alpha val="53725"/>
                </a:srgbClr>
              </a:solidFill>
              <a:prstDash val="solid"/>
              <a:round/>
              <a:headEnd type="none" w="med" len="med"/>
              <a:tailEnd type="none" w="med" len="med"/>
            </a:ln>
          </p:spPr>
        </p:cxnSp>
        <p:cxnSp>
          <p:nvCxnSpPr>
            <p:cNvPr id="39" name="Shape 39"/>
            <p:cNvCxnSpPr/>
            <p:nvPr/>
          </p:nvCxnSpPr>
          <p:spPr>
            <a:xfrm>
              <a:off x="0" y="1159942"/>
              <a:ext cx="1490099" cy="1500"/>
            </a:xfrm>
            <a:prstGeom prst="straightConnector1">
              <a:avLst/>
            </a:prstGeom>
            <a:noFill/>
            <a:ln w="12700" cap="flat" cmpd="sng">
              <a:solidFill>
                <a:srgbClr val="B7CCE4">
                  <a:alpha val="53725"/>
                </a:srgbClr>
              </a:solidFill>
              <a:prstDash val="solid"/>
              <a:round/>
              <a:headEnd type="none" w="med" len="med"/>
              <a:tailEnd type="none" w="med" len="med"/>
            </a:ln>
          </p:spPr>
        </p:cxnSp>
        <p:cxnSp>
          <p:nvCxnSpPr>
            <p:cNvPr id="40" name="Shape 40"/>
            <p:cNvCxnSpPr/>
            <p:nvPr/>
          </p:nvCxnSpPr>
          <p:spPr>
            <a:xfrm>
              <a:off x="0" y="1388542"/>
              <a:ext cx="1219199" cy="1500"/>
            </a:xfrm>
            <a:prstGeom prst="straightConnector1">
              <a:avLst/>
            </a:prstGeom>
            <a:noFill/>
            <a:ln w="12700" cap="flat" cmpd="sng">
              <a:solidFill>
                <a:srgbClr val="B7CCE4">
                  <a:alpha val="53725"/>
                </a:srgbClr>
              </a:solidFill>
              <a:prstDash val="solid"/>
              <a:round/>
              <a:headEnd type="none" w="med" len="med"/>
              <a:tailEnd type="none" w="med" len="med"/>
            </a:ln>
          </p:spPr>
        </p:cxnSp>
        <p:cxnSp>
          <p:nvCxnSpPr>
            <p:cNvPr id="41" name="Shape 41"/>
            <p:cNvCxnSpPr/>
            <p:nvPr/>
          </p:nvCxnSpPr>
          <p:spPr>
            <a:xfrm>
              <a:off x="0" y="1617142"/>
              <a:ext cx="990599" cy="1500"/>
            </a:xfrm>
            <a:prstGeom prst="straightConnector1">
              <a:avLst/>
            </a:prstGeom>
            <a:noFill/>
            <a:ln w="12700" cap="flat" cmpd="sng">
              <a:solidFill>
                <a:srgbClr val="B7CCE4">
                  <a:alpha val="53725"/>
                </a:srgbClr>
              </a:solidFill>
              <a:prstDash val="solid"/>
              <a:round/>
              <a:headEnd type="none" w="med" len="med"/>
              <a:tailEnd type="none" w="med" len="med"/>
            </a:ln>
          </p:spPr>
        </p:cxnSp>
        <p:cxnSp>
          <p:nvCxnSpPr>
            <p:cNvPr id="42" name="Shape 42"/>
            <p:cNvCxnSpPr/>
            <p:nvPr/>
          </p:nvCxnSpPr>
          <p:spPr>
            <a:xfrm>
              <a:off x="0" y="1845742"/>
              <a:ext cx="745200" cy="1500"/>
            </a:xfrm>
            <a:prstGeom prst="straightConnector1">
              <a:avLst/>
            </a:prstGeom>
            <a:noFill/>
            <a:ln w="12700" cap="flat" cmpd="sng">
              <a:solidFill>
                <a:srgbClr val="B7CCE4">
                  <a:alpha val="53725"/>
                </a:srgbClr>
              </a:solidFill>
              <a:prstDash val="solid"/>
              <a:round/>
              <a:headEnd type="none" w="med" len="med"/>
              <a:tailEnd type="none" w="med" len="med"/>
            </a:ln>
          </p:spPr>
        </p:cxnSp>
        <p:cxnSp>
          <p:nvCxnSpPr>
            <p:cNvPr id="43" name="Shape 43"/>
            <p:cNvCxnSpPr/>
            <p:nvPr/>
          </p:nvCxnSpPr>
          <p:spPr>
            <a:xfrm>
              <a:off x="0" y="2074342"/>
              <a:ext cx="533399" cy="1500"/>
            </a:xfrm>
            <a:prstGeom prst="straightConnector1">
              <a:avLst/>
            </a:prstGeom>
            <a:noFill/>
            <a:ln w="12700" cap="flat" cmpd="sng">
              <a:solidFill>
                <a:srgbClr val="B7CCE4">
                  <a:alpha val="53725"/>
                </a:srgbClr>
              </a:solidFill>
              <a:prstDash val="solid"/>
              <a:round/>
              <a:headEnd type="none" w="med" len="med"/>
              <a:tailEnd type="none" w="med" len="med"/>
            </a:ln>
          </p:spPr>
        </p:cxnSp>
        <p:cxnSp>
          <p:nvCxnSpPr>
            <p:cNvPr id="44" name="Shape 44"/>
            <p:cNvCxnSpPr/>
            <p:nvPr/>
          </p:nvCxnSpPr>
          <p:spPr>
            <a:xfrm>
              <a:off x="0" y="2302943"/>
              <a:ext cx="262499" cy="1500"/>
            </a:xfrm>
            <a:prstGeom prst="straightConnector1">
              <a:avLst/>
            </a:prstGeom>
            <a:noFill/>
            <a:ln w="12700" cap="flat" cmpd="sng">
              <a:solidFill>
                <a:srgbClr val="B7CCE4">
                  <a:alpha val="53725"/>
                </a:srgbClr>
              </a:solidFill>
              <a:prstDash val="solid"/>
              <a:round/>
              <a:headEnd type="none" w="med" len="med"/>
              <a:tailEnd type="none" w="med" len="med"/>
            </a:ln>
          </p:spPr>
        </p:cxnSp>
        <p:cxnSp>
          <p:nvCxnSpPr>
            <p:cNvPr id="45" name="Shape 45"/>
            <p:cNvCxnSpPr/>
            <p:nvPr/>
          </p:nvCxnSpPr>
          <p:spPr>
            <a:xfrm rot="-5400000">
              <a:off x="-814261" y="1238115"/>
              <a:ext cx="2468399" cy="1500"/>
            </a:xfrm>
            <a:prstGeom prst="straightConnector1">
              <a:avLst/>
            </a:prstGeom>
            <a:noFill/>
            <a:ln w="12700" cap="flat" cmpd="sng">
              <a:solidFill>
                <a:srgbClr val="B7CCE4">
                  <a:alpha val="53725"/>
                </a:srgbClr>
              </a:solidFill>
              <a:prstDash val="solid"/>
              <a:round/>
              <a:headEnd type="none" w="med" len="med"/>
              <a:tailEnd type="none" w="med" len="med"/>
            </a:ln>
          </p:spPr>
        </p:cxnSp>
        <p:cxnSp>
          <p:nvCxnSpPr>
            <p:cNvPr id="46" name="Shape 46"/>
            <p:cNvCxnSpPr/>
            <p:nvPr/>
          </p:nvCxnSpPr>
          <p:spPr>
            <a:xfrm rot="-5400000">
              <a:off x="-357712" y="1014527"/>
              <a:ext cx="2018099" cy="1500"/>
            </a:xfrm>
            <a:prstGeom prst="straightConnector1">
              <a:avLst/>
            </a:prstGeom>
            <a:noFill/>
            <a:ln w="12700" cap="flat" cmpd="sng">
              <a:solidFill>
                <a:srgbClr val="B7CCE4">
                  <a:alpha val="53725"/>
                </a:srgbClr>
              </a:solidFill>
              <a:prstDash val="solid"/>
              <a:round/>
              <a:headEnd type="none" w="med" len="med"/>
              <a:tailEnd type="none" w="med" len="med"/>
            </a:ln>
          </p:spPr>
        </p:cxnSp>
        <p:cxnSp>
          <p:nvCxnSpPr>
            <p:cNvPr id="47" name="Shape 47"/>
            <p:cNvCxnSpPr/>
            <p:nvPr/>
          </p:nvCxnSpPr>
          <p:spPr>
            <a:xfrm rot="-5400000">
              <a:off x="-853" y="887576"/>
              <a:ext cx="1763999" cy="1500"/>
            </a:xfrm>
            <a:prstGeom prst="straightConnector1">
              <a:avLst/>
            </a:prstGeom>
            <a:noFill/>
            <a:ln w="12700" cap="flat" cmpd="sng">
              <a:solidFill>
                <a:srgbClr val="B7CCE4">
                  <a:alpha val="53725"/>
                </a:srgbClr>
              </a:solidFill>
              <a:prstDash val="solid"/>
              <a:round/>
              <a:headEnd type="none" w="med" len="med"/>
              <a:tailEnd type="none" w="med" len="med"/>
            </a:ln>
          </p:spPr>
        </p:cxnSp>
        <p:cxnSp>
          <p:nvCxnSpPr>
            <p:cNvPr id="48" name="Shape 48"/>
            <p:cNvCxnSpPr/>
            <p:nvPr/>
          </p:nvCxnSpPr>
          <p:spPr>
            <a:xfrm rot="-5400000">
              <a:off x="326307" y="790194"/>
              <a:ext cx="1569300" cy="1500"/>
            </a:xfrm>
            <a:prstGeom prst="straightConnector1">
              <a:avLst/>
            </a:prstGeom>
            <a:noFill/>
            <a:ln w="12700" cap="flat" cmpd="sng">
              <a:solidFill>
                <a:srgbClr val="B7CCE4">
                  <a:alpha val="53725"/>
                </a:srgbClr>
              </a:solidFill>
              <a:prstDash val="solid"/>
              <a:round/>
              <a:headEnd type="none" w="med" len="med"/>
              <a:tailEnd type="none" w="med" len="med"/>
            </a:ln>
          </p:spPr>
        </p:cxnSp>
        <p:cxnSp>
          <p:nvCxnSpPr>
            <p:cNvPr id="49" name="Shape 49"/>
            <p:cNvCxnSpPr/>
            <p:nvPr/>
          </p:nvCxnSpPr>
          <p:spPr>
            <a:xfrm rot="-5400000">
              <a:off x="636516" y="709726"/>
              <a:ext cx="1408500" cy="1500"/>
            </a:xfrm>
            <a:prstGeom prst="straightConnector1">
              <a:avLst/>
            </a:prstGeom>
            <a:noFill/>
            <a:ln w="12700" cap="flat" cmpd="sng">
              <a:solidFill>
                <a:srgbClr val="B7CCE4">
                  <a:alpha val="53725"/>
                </a:srgbClr>
              </a:solidFill>
              <a:prstDash val="solid"/>
              <a:round/>
              <a:headEnd type="none" w="med" len="med"/>
              <a:tailEnd type="none" w="med" len="med"/>
            </a:ln>
          </p:spPr>
        </p:cxnSp>
        <p:cxnSp>
          <p:nvCxnSpPr>
            <p:cNvPr id="50" name="Shape 50"/>
            <p:cNvCxnSpPr/>
            <p:nvPr/>
          </p:nvCxnSpPr>
          <p:spPr>
            <a:xfrm rot="-5400000">
              <a:off x="972228" y="603961"/>
              <a:ext cx="1196700" cy="1500"/>
            </a:xfrm>
            <a:prstGeom prst="straightConnector1">
              <a:avLst/>
            </a:prstGeom>
            <a:noFill/>
            <a:ln w="12700" cap="flat" cmpd="sng">
              <a:solidFill>
                <a:srgbClr val="B7CCE4">
                  <a:alpha val="53725"/>
                </a:srgbClr>
              </a:solidFill>
              <a:prstDash val="solid"/>
              <a:round/>
              <a:headEnd type="none" w="med" len="med"/>
              <a:tailEnd type="none" w="med" len="med"/>
            </a:ln>
          </p:spPr>
        </p:cxnSp>
        <p:cxnSp>
          <p:nvCxnSpPr>
            <p:cNvPr id="51" name="Shape 51"/>
            <p:cNvCxnSpPr/>
            <p:nvPr/>
          </p:nvCxnSpPr>
          <p:spPr>
            <a:xfrm rot="-5400000">
              <a:off x="1278236" y="527761"/>
              <a:ext cx="1044300" cy="1500"/>
            </a:xfrm>
            <a:prstGeom prst="straightConnector1">
              <a:avLst/>
            </a:prstGeom>
            <a:noFill/>
            <a:ln w="12700" cap="flat" cmpd="sng">
              <a:solidFill>
                <a:srgbClr val="B7CCE4">
                  <a:alpha val="53725"/>
                </a:srgbClr>
              </a:solidFill>
              <a:prstDash val="solid"/>
              <a:round/>
              <a:headEnd type="none" w="med" len="med"/>
              <a:tailEnd type="none" w="med" len="med"/>
            </a:ln>
          </p:spPr>
        </p:cxnSp>
        <p:cxnSp>
          <p:nvCxnSpPr>
            <p:cNvPr id="52" name="Shape 52"/>
            <p:cNvCxnSpPr/>
            <p:nvPr/>
          </p:nvCxnSpPr>
          <p:spPr>
            <a:xfrm rot="-5400000">
              <a:off x="1590398" y="440776"/>
              <a:ext cx="879599" cy="1500"/>
            </a:xfrm>
            <a:prstGeom prst="straightConnector1">
              <a:avLst/>
            </a:prstGeom>
            <a:noFill/>
            <a:ln w="12700" cap="flat" cmpd="sng">
              <a:solidFill>
                <a:srgbClr val="B7CCE4">
                  <a:alpha val="53725"/>
                </a:srgbClr>
              </a:solidFill>
              <a:prstDash val="solid"/>
              <a:round/>
              <a:headEnd type="none" w="med" len="med"/>
              <a:tailEnd type="none" w="med" len="med"/>
            </a:ln>
          </p:spPr>
        </p:cxnSp>
        <p:cxnSp>
          <p:nvCxnSpPr>
            <p:cNvPr id="53" name="Shape 53"/>
            <p:cNvCxnSpPr/>
            <p:nvPr/>
          </p:nvCxnSpPr>
          <p:spPr>
            <a:xfrm rot="-5400000">
              <a:off x="1883657" y="377227"/>
              <a:ext cx="752700" cy="1500"/>
            </a:xfrm>
            <a:prstGeom prst="straightConnector1">
              <a:avLst/>
            </a:prstGeom>
            <a:noFill/>
            <a:ln w="12700" cap="flat" cmpd="sng">
              <a:solidFill>
                <a:srgbClr val="B7CCE4">
                  <a:alpha val="53725"/>
                </a:srgbClr>
              </a:solidFill>
              <a:prstDash val="solid"/>
              <a:round/>
              <a:headEnd type="none" w="med" len="med"/>
              <a:tailEnd type="none" w="med" len="med"/>
            </a:ln>
          </p:spPr>
        </p:cxnSp>
        <p:cxnSp>
          <p:nvCxnSpPr>
            <p:cNvPr id="54" name="Shape 54"/>
            <p:cNvCxnSpPr/>
            <p:nvPr/>
          </p:nvCxnSpPr>
          <p:spPr>
            <a:xfrm rot="-5400000">
              <a:off x="2198066" y="292493"/>
              <a:ext cx="583499" cy="1500"/>
            </a:xfrm>
            <a:prstGeom prst="straightConnector1">
              <a:avLst/>
            </a:prstGeom>
            <a:noFill/>
            <a:ln w="12700" cap="flat" cmpd="sng">
              <a:solidFill>
                <a:srgbClr val="B7CCE4">
                  <a:alpha val="53725"/>
                </a:srgbClr>
              </a:solidFill>
              <a:prstDash val="solid"/>
              <a:round/>
              <a:headEnd type="none" w="med" len="med"/>
              <a:tailEnd type="none" w="med" len="med"/>
            </a:ln>
          </p:spPr>
        </p:cxnSp>
        <p:cxnSp>
          <p:nvCxnSpPr>
            <p:cNvPr id="55" name="Shape 55"/>
            <p:cNvCxnSpPr/>
            <p:nvPr/>
          </p:nvCxnSpPr>
          <p:spPr>
            <a:xfrm rot="-5400000">
              <a:off x="2521027" y="199376"/>
              <a:ext cx="397200" cy="1500"/>
            </a:xfrm>
            <a:prstGeom prst="straightConnector1">
              <a:avLst/>
            </a:prstGeom>
            <a:noFill/>
            <a:ln w="12700" cap="flat" cmpd="sng">
              <a:solidFill>
                <a:srgbClr val="B7CCE4">
                  <a:alpha val="53725"/>
                </a:srgbClr>
              </a:solidFill>
              <a:prstDash val="solid"/>
              <a:round/>
              <a:headEnd type="none" w="med" len="med"/>
              <a:tailEnd type="none" w="med" len="med"/>
            </a:ln>
          </p:spPr>
        </p:cxnSp>
        <p:cxnSp>
          <p:nvCxnSpPr>
            <p:cNvPr id="56" name="Shape 56"/>
            <p:cNvCxnSpPr/>
            <p:nvPr/>
          </p:nvCxnSpPr>
          <p:spPr>
            <a:xfrm rot="-5400000">
              <a:off x="2801688" y="148627"/>
              <a:ext cx="295499" cy="1500"/>
            </a:xfrm>
            <a:prstGeom prst="straightConnector1">
              <a:avLst/>
            </a:prstGeom>
            <a:noFill/>
            <a:ln w="12700" cap="flat" cmpd="sng">
              <a:solidFill>
                <a:srgbClr val="B7CCE4">
                  <a:alpha val="53725"/>
                </a:srgbClr>
              </a:solidFill>
              <a:prstDash val="solid"/>
              <a:round/>
              <a:headEnd type="none" w="med" len="med"/>
              <a:tailEnd type="none" w="med" len="med"/>
            </a:ln>
          </p:spPr>
        </p:cxnSp>
        <p:cxnSp>
          <p:nvCxnSpPr>
            <p:cNvPr id="57" name="Shape 57"/>
            <p:cNvCxnSpPr/>
            <p:nvPr/>
          </p:nvCxnSpPr>
          <p:spPr>
            <a:xfrm rot="-5400000">
              <a:off x="3079242" y="102444"/>
              <a:ext cx="201599" cy="1500"/>
            </a:xfrm>
            <a:prstGeom prst="straightConnector1">
              <a:avLst/>
            </a:prstGeom>
            <a:noFill/>
            <a:ln w="12700" cap="flat" cmpd="sng">
              <a:solidFill>
                <a:srgbClr val="B7CCE4">
                  <a:alpha val="53725"/>
                </a:srgbClr>
              </a:solidFill>
              <a:prstDash val="solid"/>
              <a:round/>
              <a:headEnd type="none" w="med" len="med"/>
              <a:tailEnd type="none" w="med" len="med"/>
            </a:ln>
          </p:spPr>
        </p:cxnSp>
        <p:cxnSp>
          <p:nvCxnSpPr>
            <p:cNvPr id="58" name="Shape 58"/>
            <p:cNvCxnSpPr/>
            <p:nvPr/>
          </p:nvCxnSpPr>
          <p:spPr>
            <a:xfrm rot="-5400000">
              <a:off x="3324762" y="85076"/>
              <a:ext cx="168600" cy="1500"/>
            </a:xfrm>
            <a:prstGeom prst="straightConnector1">
              <a:avLst/>
            </a:prstGeom>
            <a:noFill/>
            <a:ln w="12700" cap="flat" cmpd="sng">
              <a:solidFill>
                <a:srgbClr val="B7CCE4">
                  <a:alpha val="53725"/>
                </a:srgbClr>
              </a:solidFill>
              <a:prstDash val="solid"/>
              <a:round/>
              <a:headEnd type="none" w="med" len="med"/>
              <a:tailEnd type="none" w="med" len="med"/>
            </a:ln>
          </p:spPr>
        </p:cxnSp>
      </p:grpSp>
      <p:sp>
        <p:nvSpPr>
          <p:cNvPr id="59" name="Shape 59"/>
          <p:cNvSpPr txBox="1">
            <a:spLocks noGrp="1"/>
          </p:cNvSpPr>
          <p:nvPr>
            <p:ph type="sldNum" idx="12"/>
          </p:nvPr>
        </p:nvSpPr>
        <p:spPr>
          <a:xfrm>
            <a:off x="8425675" y="4622075"/>
            <a:ext cx="548699" cy="521400"/>
          </a:xfrm>
          <a:prstGeom prst="rect">
            <a:avLst/>
          </a:prstGeom>
          <a:noFill/>
          <a:ln>
            <a:noFill/>
          </a:ln>
        </p:spPr>
        <p:txBody>
          <a:bodyPr lIns="91425" tIns="91425" rIns="91425" bIns="91425" anchor="ctr" anchorCtr="0">
            <a:noAutofit/>
          </a:bodyPr>
          <a:lstStyle>
            <a:lvl1pPr algn="r">
              <a:spcBef>
                <a:spcPts val="0"/>
              </a:spcBef>
              <a:buNone/>
              <a:defRPr sz="1300">
                <a:solidFill>
                  <a:schemeClr val="dk2"/>
                </a:solidFill>
              </a:defRPr>
            </a:lvl1pPr>
          </a:lstStyle>
          <a:p>
            <a:pPr>
              <a:spcBef>
                <a:spcPts val="0"/>
              </a:spcBef>
              <a:buNone/>
            </a:pPr>
            <a:fld id="{00000000-1234-1234-1234-123412341234}" type="slidenum">
              <a:rPr lang="en"/>
              <a:pPr>
                <a:spcBef>
                  <a:spcPts val="0"/>
                </a:spcBef>
                <a:buNone/>
              </a:pPr>
              <a:t>‹#›</a:t>
            </a:fld>
            <a:endParaRPr lang="en"/>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stf.sk.ca/portal.jsp?Sy3uQUnbK9L2RmSZs02CjV/LfyjbyjsxsQ/CsQjr87jM=F"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www.haidanation.ca"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hyperlink" Target="http://www.osstf.on.ca/~/media/Provincial/Documents/About%20Us/Common%20Threads/full-circle-first-nations-metis-and-inuit-ways-of-knowing.ashx?sc_lang=en-CA"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Shape 96"/>
          <p:cNvSpPr txBox="1">
            <a:spLocks noGrp="1"/>
          </p:cNvSpPr>
          <p:nvPr>
            <p:ph type="ctrTitle"/>
          </p:nvPr>
        </p:nvSpPr>
        <p:spPr>
          <a:xfrm>
            <a:off x="685800" y="1699932"/>
            <a:ext cx="6400799" cy="1000499"/>
          </a:xfrm>
          <a:prstGeom prst="rect">
            <a:avLst/>
          </a:prstGeom>
        </p:spPr>
        <p:txBody>
          <a:bodyPr lIns="91425" tIns="91425" rIns="91425" bIns="91425" anchor="b" anchorCtr="0">
            <a:noAutofit/>
          </a:bodyPr>
          <a:lstStyle/>
          <a:p>
            <a:pPr>
              <a:spcBef>
                <a:spcPts val="0"/>
              </a:spcBef>
              <a:buNone/>
            </a:pPr>
            <a:r>
              <a:rPr lang="en"/>
              <a:t>First Nations Week	</a:t>
            </a:r>
          </a:p>
        </p:txBody>
      </p:sp>
      <p:sp>
        <p:nvSpPr>
          <p:cNvPr id="97" name="Shape 97"/>
          <p:cNvSpPr txBox="1">
            <a:spLocks noGrp="1"/>
          </p:cNvSpPr>
          <p:nvPr>
            <p:ph type="subTitle" idx="1"/>
          </p:nvPr>
        </p:nvSpPr>
        <p:spPr>
          <a:xfrm>
            <a:off x="685800" y="2700338"/>
            <a:ext cx="6400799" cy="675299"/>
          </a:xfrm>
          <a:prstGeom prst="rect">
            <a:avLst/>
          </a:prstGeom>
        </p:spPr>
        <p:txBody>
          <a:bodyPr lIns="91425" tIns="91425" rIns="91425" bIns="91425" anchor="t" anchorCtr="0">
            <a:noAutofit/>
          </a:bodyPr>
          <a:lstStyle/>
          <a:p>
            <a:pPr>
              <a:spcBef>
                <a:spcPts val="0"/>
              </a:spcBef>
              <a:buNone/>
            </a:pPr>
            <a:r>
              <a:rPr lang="en"/>
              <a:t>Interdisciplinary studies through Indigenous Lens’</a:t>
            </a:r>
          </a:p>
        </p:txBody>
      </p:sp>
      <p:pic>
        <p:nvPicPr>
          <p:cNvPr id="98" name="Shape 98"/>
          <p:cNvPicPr preferRelativeResize="0"/>
          <p:nvPr/>
        </p:nvPicPr>
        <p:blipFill>
          <a:blip r:embed="rId3">
            <a:alphaModFix/>
          </a:blip>
          <a:stretch>
            <a:fillRect/>
          </a:stretch>
        </p:blipFill>
        <p:spPr>
          <a:xfrm>
            <a:off x="5757175" y="1486400"/>
            <a:ext cx="1329424" cy="1315275"/>
          </a:xfrm>
          <a:prstGeom prst="rect">
            <a:avLst/>
          </a:prstGeom>
          <a:noFill/>
          <a:ln>
            <a:noFill/>
          </a:ln>
        </p:spPr>
      </p:pic>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Shape 155"/>
          <p:cNvSpPr txBox="1">
            <a:spLocks noGrp="1"/>
          </p:cNvSpPr>
          <p:nvPr>
            <p:ph type="title"/>
          </p:nvPr>
        </p:nvSpPr>
        <p:spPr>
          <a:xfrm>
            <a:off x="457200" y="101100"/>
            <a:ext cx="7315499" cy="1013999"/>
          </a:xfrm>
          <a:prstGeom prst="rect">
            <a:avLst/>
          </a:prstGeom>
        </p:spPr>
        <p:txBody>
          <a:bodyPr lIns="91425" tIns="91425" rIns="91425" bIns="91425" anchor="b" anchorCtr="0">
            <a:noAutofit/>
          </a:bodyPr>
          <a:lstStyle/>
          <a:p>
            <a:pPr lvl="0" rtl="0">
              <a:spcBef>
                <a:spcPts val="0"/>
              </a:spcBef>
              <a:buNone/>
            </a:pPr>
            <a:r>
              <a:rPr lang="en"/>
              <a:t>Physical Ed/ Home Ec.</a:t>
            </a:r>
          </a:p>
        </p:txBody>
      </p:sp>
      <p:sp>
        <p:nvSpPr>
          <p:cNvPr id="156" name="Shape 156"/>
          <p:cNvSpPr txBox="1">
            <a:spLocks noGrp="1"/>
          </p:cNvSpPr>
          <p:nvPr>
            <p:ph type="body" idx="1"/>
          </p:nvPr>
        </p:nvSpPr>
        <p:spPr>
          <a:xfrm>
            <a:off x="457200" y="1278516"/>
            <a:ext cx="8229600" cy="3630300"/>
          </a:xfrm>
          <a:prstGeom prst="rect">
            <a:avLst/>
          </a:prstGeom>
        </p:spPr>
        <p:txBody>
          <a:bodyPr lIns="91425" tIns="91425" rIns="91425" bIns="91425" anchor="t" anchorCtr="0">
            <a:noAutofit/>
          </a:bodyPr>
          <a:lstStyle/>
          <a:p>
            <a:pPr lvl="0" rtl="0">
              <a:spcBef>
                <a:spcPts val="0"/>
              </a:spcBef>
              <a:buNone/>
            </a:pPr>
            <a:r>
              <a:rPr lang="en" sz="1400"/>
              <a:t>Physical Education</a:t>
            </a:r>
          </a:p>
          <a:p>
            <a:pPr marL="457200" lvl="0" indent="-317500" rtl="0">
              <a:spcBef>
                <a:spcPts val="0"/>
              </a:spcBef>
              <a:buClr>
                <a:schemeClr val="dk2"/>
              </a:buClr>
              <a:buSzPct val="100000"/>
              <a:buFont typeface="Arial"/>
              <a:buChar char="●"/>
            </a:pPr>
            <a:r>
              <a:rPr lang="en" sz="1400"/>
              <a:t>Learning traditional First Nations Games</a:t>
            </a:r>
          </a:p>
          <a:p>
            <a:pPr marL="457200" lvl="0" indent="-317500" rtl="0">
              <a:spcBef>
                <a:spcPts val="0"/>
              </a:spcBef>
              <a:buClr>
                <a:schemeClr val="dk2"/>
              </a:buClr>
              <a:buSzPct val="100000"/>
              <a:buFont typeface="Arial"/>
              <a:buChar char="-"/>
            </a:pPr>
            <a:r>
              <a:rPr lang="en" sz="1400"/>
              <a:t>Sample lesson- One foot high kick</a:t>
            </a:r>
          </a:p>
          <a:p>
            <a:pPr lvl="0" rtl="0">
              <a:spcBef>
                <a:spcPts val="0"/>
              </a:spcBef>
              <a:buNone/>
            </a:pPr>
            <a:endParaRPr sz="1400"/>
          </a:p>
          <a:p>
            <a:pPr marL="457200" lvl="0" indent="-317500" rtl="0">
              <a:spcBef>
                <a:spcPts val="0"/>
              </a:spcBef>
              <a:buClr>
                <a:schemeClr val="dk2"/>
              </a:buClr>
              <a:buSzPct val="100000"/>
              <a:buFont typeface="Arial"/>
              <a:buChar char="●"/>
            </a:pPr>
            <a:r>
              <a:rPr lang="en" sz="1400"/>
              <a:t>Other ideas to consider</a:t>
            </a:r>
          </a:p>
          <a:p>
            <a:pPr marL="457200" lvl="0" indent="-317500" rtl="0">
              <a:spcBef>
                <a:spcPts val="0"/>
              </a:spcBef>
              <a:buClr>
                <a:schemeClr val="dk2"/>
              </a:buClr>
              <a:buSzPct val="100000"/>
              <a:buFont typeface="Arial"/>
              <a:buChar char="-"/>
            </a:pPr>
            <a:r>
              <a:rPr lang="en" sz="1400"/>
              <a:t>Life management and Wellness</a:t>
            </a:r>
          </a:p>
          <a:p>
            <a:pPr marL="457200" lvl="0" indent="-317500" rtl="0">
              <a:spcBef>
                <a:spcPts val="0"/>
              </a:spcBef>
              <a:buClr>
                <a:schemeClr val="dk2"/>
              </a:buClr>
              <a:buSzPct val="100000"/>
              <a:buFont typeface="Arial"/>
              <a:buChar char="-"/>
            </a:pPr>
            <a:r>
              <a:rPr lang="en" sz="1400"/>
              <a:t>Creative thinking (Inventing games)</a:t>
            </a:r>
          </a:p>
          <a:p>
            <a:pPr marL="457200" lvl="0" indent="-317500" rtl="0">
              <a:spcBef>
                <a:spcPts val="0"/>
              </a:spcBef>
              <a:buClr>
                <a:schemeClr val="dk2"/>
              </a:buClr>
              <a:buSzPct val="100000"/>
              <a:buFont typeface="Arial"/>
              <a:buChar char="-"/>
            </a:pPr>
            <a:r>
              <a:rPr lang="en" sz="1400"/>
              <a:t>Incorporating Mental, Spiritual, Physical, and Emotional domains into lessons. How can we build a classroom community?</a:t>
            </a:r>
          </a:p>
          <a:p>
            <a:pPr lvl="0" rtl="0">
              <a:spcBef>
                <a:spcPts val="0"/>
              </a:spcBef>
              <a:buNone/>
            </a:pPr>
            <a:endParaRPr sz="1400"/>
          </a:p>
          <a:p>
            <a:pPr marL="457200" lvl="0" indent="-317500" rtl="0">
              <a:spcBef>
                <a:spcPts val="0"/>
              </a:spcBef>
              <a:buClr>
                <a:schemeClr val="dk2"/>
              </a:buClr>
              <a:buSzPct val="100000"/>
              <a:buFont typeface="Arial"/>
              <a:buChar char="●"/>
            </a:pPr>
            <a:r>
              <a:rPr lang="en" sz="1400"/>
              <a:t>Resources</a:t>
            </a:r>
          </a:p>
          <a:p>
            <a:pPr marL="457200" lvl="0" indent="-317500" rtl="0">
              <a:spcBef>
                <a:spcPts val="0"/>
              </a:spcBef>
              <a:buClr>
                <a:schemeClr val="dk2"/>
              </a:buClr>
              <a:buSzPct val="100000"/>
              <a:buFont typeface="Arial"/>
              <a:buChar char="-"/>
            </a:pPr>
            <a:r>
              <a:rPr lang="en" sz="1400" u="sng">
                <a:solidFill>
                  <a:schemeClr val="hlink"/>
                </a:solidFill>
                <a:hlinkClick r:id="rId3"/>
              </a:rPr>
              <a:t>https://www.stf.sk.ca/portal.jsp?Sy3uQUnbK9L2RmSZs02CjV/LfyjbyjsxsQ/CsQjr87jM=F</a:t>
            </a:r>
          </a:p>
          <a:p>
            <a:pPr marL="457200" lvl="0" indent="-317500" rtl="0">
              <a:spcBef>
                <a:spcPts val="0"/>
              </a:spcBef>
              <a:buClr>
                <a:schemeClr val="dk2"/>
              </a:buClr>
              <a:buSzPct val="100000"/>
              <a:buFont typeface="Arial"/>
              <a:buChar char="-"/>
            </a:pPr>
            <a:r>
              <a:rPr lang="en" sz="1400"/>
              <a:t>http://www.in-motion.ca/uploads/tools/Traditional_Aboriginal_Sports_Games,_Done_June_14_PSSD_Learning_Resource.pdf</a:t>
            </a:r>
          </a:p>
          <a:p>
            <a:pPr lvl="0" rtl="0">
              <a:spcBef>
                <a:spcPts val="0"/>
              </a:spcBef>
              <a:buNone/>
            </a:pPr>
            <a:endParaRPr/>
          </a:p>
        </p:txBody>
      </p:sp>
      <p:pic>
        <p:nvPicPr>
          <p:cNvPr id="157" name="Shape 157"/>
          <p:cNvPicPr preferRelativeResize="0"/>
          <p:nvPr/>
        </p:nvPicPr>
        <p:blipFill>
          <a:blip r:embed="rId4">
            <a:alphaModFix/>
          </a:blip>
          <a:stretch>
            <a:fillRect/>
          </a:stretch>
        </p:blipFill>
        <p:spPr>
          <a:xfrm>
            <a:off x="7028200" y="101100"/>
            <a:ext cx="1784325" cy="2674575"/>
          </a:xfrm>
          <a:prstGeom prst="rect">
            <a:avLst/>
          </a:prstGeom>
          <a:noFill/>
          <a:ln>
            <a:noFill/>
          </a:ln>
        </p:spPr>
      </p:pic>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Shape 162"/>
          <p:cNvSpPr txBox="1">
            <a:spLocks noGrp="1"/>
          </p:cNvSpPr>
          <p:nvPr>
            <p:ph type="title"/>
          </p:nvPr>
        </p:nvSpPr>
        <p:spPr>
          <a:xfrm>
            <a:off x="457200" y="101100"/>
            <a:ext cx="7315499" cy="1013999"/>
          </a:xfrm>
          <a:prstGeom prst="rect">
            <a:avLst/>
          </a:prstGeom>
        </p:spPr>
        <p:txBody>
          <a:bodyPr lIns="91425" tIns="91425" rIns="91425" bIns="91425" anchor="b" anchorCtr="0">
            <a:noAutofit/>
          </a:bodyPr>
          <a:lstStyle/>
          <a:p>
            <a:pPr>
              <a:spcBef>
                <a:spcPts val="0"/>
              </a:spcBef>
              <a:buNone/>
            </a:pPr>
            <a:r>
              <a:rPr lang="en"/>
              <a:t>Physical Ed/ Home Ec.</a:t>
            </a:r>
          </a:p>
        </p:txBody>
      </p:sp>
      <p:sp>
        <p:nvSpPr>
          <p:cNvPr id="163" name="Shape 163"/>
          <p:cNvSpPr txBox="1">
            <a:spLocks noGrp="1"/>
          </p:cNvSpPr>
          <p:nvPr>
            <p:ph type="body" idx="1"/>
          </p:nvPr>
        </p:nvSpPr>
        <p:spPr>
          <a:xfrm>
            <a:off x="457200" y="1278516"/>
            <a:ext cx="8229600" cy="3630300"/>
          </a:xfrm>
          <a:prstGeom prst="rect">
            <a:avLst/>
          </a:prstGeom>
        </p:spPr>
        <p:txBody>
          <a:bodyPr lIns="91425" tIns="91425" rIns="91425" bIns="91425" anchor="t" anchorCtr="0">
            <a:noAutofit/>
          </a:bodyPr>
          <a:lstStyle/>
          <a:p>
            <a:pPr rtl="0">
              <a:spcBef>
                <a:spcPts val="0"/>
              </a:spcBef>
              <a:buNone/>
            </a:pPr>
            <a:r>
              <a:rPr lang="en"/>
              <a:t>Collaboration ideas</a:t>
            </a:r>
          </a:p>
          <a:p>
            <a:pPr rtl="0">
              <a:spcBef>
                <a:spcPts val="0"/>
              </a:spcBef>
              <a:buNone/>
            </a:pPr>
            <a:endParaRPr/>
          </a:p>
          <a:p>
            <a:pPr marL="457200" lvl="0" indent="-342900" rtl="0">
              <a:spcBef>
                <a:spcPts val="0"/>
              </a:spcBef>
              <a:buClr>
                <a:schemeClr val="dk2"/>
              </a:buClr>
              <a:buSzPct val="100000"/>
              <a:buFont typeface="Arial"/>
              <a:buChar char="●"/>
            </a:pPr>
            <a:r>
              <a:rPr lang="en"/>
              <a:t>Including Mental, Spiritual, Emotional, and Physical domains into a combined Home Ec./ Phys Ed. lesson</a:t>
            </a:r>
          </a:p>
          <a:p>
            <a:pPr rtl="0">
              <a:spcBef>
                <a:spcPts val="0"/>
              </a:spcBef>
              <a:buNone/>
            </a:pPr>
            <a:endParaRPr/>
          </a:p>
          <a:p>
            <a:pPr rtl="0">
              <a:spcBef>
                <a:spcPts val="0"/>
              </a:spcBef>
              <a:buNone/>
            </a:pPr>
            <a:r>
              <a:rPr lang="en"/>
              <a:t>Sample lesson</a:t>
            </a:r>
          </a:p>
          <a:p>
            <a:pPr rtl="0">
              <a:spcBef>
                <a:spcPts val="0"/>
              </a:spcBef>
              <a:buNone/>
            </a:pPr>
            <a:r>
              <a:rPr lang="en"/>
              <a:t> </a:t>
            </a:r>
          </a:p>
          <a:p>
            <a:pPr marL="457200" lvl="0" indent="-342900" rtl="0">
              <a:spcBef>
                <a:spcPts val="0"/>
              </a:spcBef>
              <a:buClr>
                <a:schemeClr val="dk2"/>
              </a:buClr>
              <a:buSzPct val="100000"/>
              <a:buFont typeface="Arial"/>
              <a:buChar char="●"/>
            </a:pPr>
            <a:r>
              <a:rPr lang="en"/>
              <a:t>Nature hike</a:t>
            </a:r>
          </a:p>
          <a:p>
            <a:pPr marL="457200" lvl="0" indent="-342900" rtl="0">
              <a:spcBef>
                <a:spcPts val="0"/>
              </a:spcBef>
              <a:buClr>
                <a:schemeClr val="dk2"/>
              </a:buClr>
              <a:buSzPct val="100000"/>
              <a:buFont typeface="Arial"/>
              <a:buChar char="-"/>
            </a:pPr>
            <a:r>
              <a:rPr lang="en"/>
              <a:t>Utilizing traditional First Nations food as a fuel source for a rigorous hike</a:t>
            </a:r>
          </a:p>
          <a:p>
            <a:pPr marL="457200" lvl="0" indent="0" rtl="0">
              <a:spcBef>
                <a:spcPts val="0"/>
              </a:spcBef>
              <a:buNone/>
            </a:pPr>
            <a:r>
              <a:rPr lang="en"/>
              <a:t>	</a:t>
            </a:r>
          </a:p>
          <a:p>
            <a:pPr rtl="0">
              <a:spcBef>
                <a:spcPts val="0"/>
              </a:spcBef>
              <a:buNone/>
            </a:pPr>
            <a:endParaRPr/>
          </a:p>
          <a:p>
            <a:pPr>
              <a:spcBef>
                <a:spcPts val="0"/>
              </a:spcBef>
              <a:buNone/>
            </a:pPr>
            <a:endParaRPr/>
          </a:p>
        </p:txBody>
      </p:sp>
      <p:pic>
        <p:nvPicPr>
          <p:cNvPr id="164" name="Shape 164"/>
          <p:cNvPicPr preferRelativeResize="0"/>
          <p:nvPr/>
        </p:nvPicPr>
        <p:blipFill>
          <a:blip r:embed="rId3">
            <a:alphaModFix/>
          </a:blip>
          <a:stretch>
            <a:fillRect/>
          </a:stretch>
        </p:blipFill>
        <p:spPr>
          <a:xfrm>
            <a:off x="6758200" y="165250"/>
            <a:ext cx="1790849" cy="1790849"/>
          </a:xfrm>
          <a:prstGeom prst="rect">
            <a:avLst/>
          </a:prstGeom>
          <a:noFill/>
          <a:ln>
            <a:noFill/>
          </a:ln>
        </p:spPr>
      </p:pic>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Shape 169"/>
          <p:cNvSpPr txBox="1">
            <a:spLocks noGrp="1"/>
          </p:cNvSpPr>
          <p:nvPr>
            <p:ph type="title"/>
          </p:nvPr>
        </p:nvSpPr>
        <p:spPr>
          <a:xfrm>
            <a:off x="457200" y="101100"/>
            <a:ext cx="7315499" cy="1013999"/>
          </a:xfrm>
          <a:prstGeom prst="rect">
            <a:avLst/>
          </a:prstGeom>
        </p:spPr>
        <p:txBody>
          <a:bodyPr lIns="91425" tIns="91425" rIns="91425" bIns="91425" anchor="b" anchorCtr="0">
            <a:noAutofit/>
          </a:bodyPr>
          <a:lstStyle/>
          <a:p>
            <a:pPr>
              <a:spcBef>
                <a:spcPts val="0"/>
              </a:spcBef>
              <a:buNone/>
            </a:pPr>
            <a:r>
              <a:rPr lang="en"/>
              <a:t>English/Art</a:t>
            </a:r>
          </a:p>
        </p:txBody>
      </p:sp>
      <p:sp>
        <p:nvSpPr>
          <p:cNvPr id="170" name="Shape 170"/>
          <p:cNvSpPr txBox="1">
            <a:spLocks noGrp="1"/>
          </p:cNvSpPr>
          <p:nvPr>
            <p:ph type="body" idx="1"/>
          </p:nvPr>
        </p:nvSpPr>
        <p:spPr>
          <a:xfrm>
            <a:off x="457200" y="1278516"/>
            <a:ext cx="8229600" cy="3630300"/>
          </a:xfrm>
          <a:prstGeom prst="rect">
            <a:avLst/>
          </a:prstGeom>
        </p:spPr>
        <p:txBody>
          <a:bodyPr lIns="91425" tIns="91425" rIns="91425" bIns="91425" anchor="t" anchorCtr="0">
            <a:noAutofit/>
          </a:bodyPr>
          <a:lstStyle/>
          <a:p>
            <a:pPr rtl="0">
              <a:spcBef>
                <a:spcPts val="0"/>
              </a:spcBef>
              <a:buNone/>
            </a:pPr>
            <a:endParaRPr b="1"/>
          </a:p>
          <a:p>
            <a:pPr rtl="0">
              <a:spcBef>
                <a:spcPts val="0"/>
              </a:spcBef>
              <a:buNone/>
            </a:pPr>
            <a:r>
              <a:rPr lang="en" b="1"/>
              <a:t>Storytelling in English:  Practicing the Oral Tradition</a:t>
            </a:r>
          </a:p>
          <a:p>
            <a:pPr rtl="0">
              <a:spcBef>
                <a:spcPts val="0"/>
              </a:spcBef>
              <a:buNone/>
            </a:pPr>
            <a:endParaRPr b="1"/>
          </a:p>
          <a:p>
            <a:pPr marL="457200" lvl="0" indent="-330200" rtl="0">
              <a:spcBef>
                <a:spcPts val="0"/>
              </a:spcBef>
              <a:buClr>
                <a:schemeClr val="dk2"/>
              </a:buClr>
              <a:buSzPct val="100000"/>
              <a:buFont typeface="Arial"/>
              <a:buChar char="-"/>
            </a:pPr>
            <a:r>
              <a:rPr lang="en" sz="1600"/>
              <a:t>“First Nations storytelling involves expert use of the voice, vocal and body expression, intonation, the use of verbal imagery, facial animation, context, plot and character development, natural pacing of the telling, and careful authentic recall of the story.” (“First Nations Pedagogy”)</a:t>
            </a:r>
          </a:p>
          <a:p>
            <a:pPr rtl="0">
              <a:spcBef>
                <a:spcPts val="0"/>
              </a:spcBef>
              <a:buNone/>
            </a:pPr>
            <a:endParaRPr sz="1600"/>
          </a:p>
          <a:p>
            <a:pPr marL="457200" lvl="0" indent="-330200" rtl="0">
              <a:spcBef>
                <a:spcPts val="0"/>
              </a:spcBef>
              <a:buClr>
                <a:schemeClr val="dk2"/>
              </a:buClr>
              <a:buSzPct val="100000"/>
              <a:buFont typeface="Arial"/>
              <a:buChar char="-"/>
            </a:pPr>
            <a:r>
              <a:rPr lang="en" sz="1600"/>
              <a:t>incorporate pedagogy into public speaking unit</a:t>
            </a:r>
          </a:p>
          <a:p>
            <a:pPr rtl="0">
              <a:spcBef>
                <a:spcPts val="0"/>
              </a:spcBef>
              <a:buNone/>
            </a:pPr>
            <a:endParaRPr sz="1600"/>
          </a:p>
          <a:p>
            <a:pPr marL="457200" lvl="0" indent="-330200" rtl="0">
              <a:spcBef>
                <a:spcPts val="0"/>
              </a:spcBef>
              <a:buClr>
                <a:schemeClr val="dk2"/>
              </a:buClr>
              <a:buSzPct val="100000"/>
              <a:buFont typeface="Arial"/>
              <a:buChar char="-"/>
            </a:pPr>
            <a:r>
              <a:rPr lang="en" sz="1600"/>
              <a:t>make time for stories: importance of reading aloud in class</a:t>
            </a:r>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Shape 175"/>
          <p:cNvSpPr txBox="1">
            <a:spLocks noGrp="1"/>
          </p:cNvSpPr>
          <p:nvPr>
            <p:ph type="title"/>
          </p:nvPr>
        </p:nvSpPr>
        <p:spPr>
          <a:xfrm>
            <a:off x="457200" y="101100"/>
            <a:ext cx="7315499" cy="1013999"/>
          </a:xfrm>
          <a:prstGeom prst="rect">
            <a:avLst/>
          </a:prstGeom>
        </p:spPr>
        <p:txBody>
          <a:bodyPr lIns="91425" tIns="91425" rIns="91425" bIns="91425" anchor="b" anchorCtr="0">
            <a:noAutofit/>
          </a:bodyPr>
          <a:lstStyle/>
          <a:p>
            <a:pPr>
              <a:spcBef>
                <a:spcPts val="0"/>
              </a:spcBef>
              <a:buNone/>
            </a:pPr>
            <a:r>
              <a:rPr lang="en"/>
              <a:t>English/Art</a:t>
            </a:r>
          </a:p>
        </p:txBody>
      </p:sp>
      <p:sp>
        <p:nvSpPr>
          <p:cNvPr id="176" name="Shape 176"/>
          <p:cNvSpPr txBox="1">
            <a:spLocks noGrp="1"/>
          </p:cNvSpPr>
          <p:nvPr>
            <p:ph type="body" idx="1"/>
          </p:nvPr>
        </p:nvSpPr>
        <p:spPr>
          <a:xfrm>
            <a:off x="457200" y="1278516"/>
            <a:ext cx="8229600" cy="3630300"/>
          </a:xfrm>
          <a:prstGeom prst="rect">
            <a:avLst/>
          </a:prstGeom>
        </p:spPr>
        <p:txBody>
          <a:bodyPr lIns="91425" tIns="91425" rIns="91425" bIns="91425" anchor="t" anchorCtr="0">
            <a:noAutofit/>
          </a:bodyPr>
          <a:lstStyle/>
          <a:p>
            <a:pPr>
              <a:spcBef>
                <a:spcPts val="0"/>
              </a:spcBef>
              <a:buNone/>
            </a:pPr>
            <a:endParaRPr b="1"/>
          </a:p>
        </p:txBody>
      </p:sp>
      <p:pic>
        <p:nvPicPr>
          <p:cNvPr id="177" name="Shape 177"/>
          <p:cNvPicPr preferRelativeResize="0"/>
          <p:nvPr/>
        </p:nvPicPr>
        <p:blipFill>
          <a:blip r:embed="rId3">
            <a:alphaModFix/>
          </a:blip>
          <a:stretch>
            <a:fillRect/>
          </a:stretch>
        </p:blipFill>
        <p:spPr>
          <a:xfrm>
            <a:off x="1321625" y="1353823"/>
            <a:ext cx="6500725" cy="3479708"/>
          </a:xfrm>
          <a:prstGeom prst="rect">
            <a:avLst/>
          </a:prstGeom>
          <a:noFill/>
          <a:ln>
            <a:noFill/>
          </a:ln>
        </p:spPr>
      </p:pic>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Shape 182"/>
          <p:cNvSpPr txBox="1">
            <a:spLocks noGrp="1"/>
          </p:cNvSpPr>
          <p:nvPr>
            <p:ph type="title"/>
          </p:nvPr>
        </p:nvSpPr>
        <p:spPr>
          <a:xfrm>
            <a:off x="457200" y="101100"/>
            <a:ext cx="7315499" cy="1013999"/>
          </a:xfrm>
          <a:prstGeom prst="rect">
            <a:avLst/>
          </a:prstGeom>
        </p:spPr>
        <p:txBody>
          <a:bodyPr lIns="91425" tIns="91425" rIns="91425" bIns="91425" anchor="b" anchorCtr="0">
            <a:noAutofit/>
          </a:bodyPr>
          <a:lstStyle/>
          <a:p>
            <a:pPr>
              <a:spcBef>
                <a:spcPts val="0"/>
              </a:spcBef>
              <a:buNone/>
            </a:pPr>
            <a:r>
              <a:rPr lang="en"/>
              <a:t>English/Art</a:t>
            </a:r>
          </a:p>
        </p:txBody>
      </p:sp>
      <p:sp>
        <p:nvSpPr>
          <p:cNvPr id="183" name="Shape 183"/>
          <p:cNvSpPr txBox="1">
            <a:spLocks noGrp="1"/>
          </p:cNvSpPr>
          <p:nvPr>
            <p:ph type="body" idx="1"/>
          </p:nvPr>
        </p:nvSpPr>
        <p:spPr>
          <a:xfrm>
            <a:off x="457200" y="1278516"/>
            <a:ext cx="8229600" cy="3630300"/>
          </a:xfrm>
          <a:prstGeom prst="rect">
            <a:avLst/>
          </a:prstGeom>
        </p:spPr>
        <p:txBody>
          <a:bodyPr lIns="91425" tIns="91425" rIns="91425" bIns="91425" anchor="t" anchorCtr="0">
            <a:noAutofit/>
          </a:bodyPr>
          <a:lstStyle/>
          <a:p>
            <a:pPr rtl="0">
              <a:spcBef>
                <a:spcPts val="0"/>
              </a:spcBef>
              <a:buNone/>
            </a:pPr>
            <a:endParaRPr b="1"/>
          </a:p>
          <a:p>
            <a:pPr rtl="0">
              <a:spcBef>
                <a:spcPts val="0"/>
              </a:spcBef>
              <a:buNone/>
            </a:pPr>
            <a:r>
              <a:rPr lang="en" b="1"/>
              <a:t>Storytelling in Art:  “Perception” by KC Adams (2015)</a:t>
            </a:r>
          </a:p>
          <a:p>
            <a:pPr rtl="0">
              <a:spcBef>
                <a:spcPts val="0"/>
              </a:spcBef>
              <a:buNone/>
            </a:pPr>
            <a:endParaRPr b="1"/>
          </a:p>
          <a:p>
            <a:pPr marL="457200" lvl="0" indent="-330200" rtl="0">
              <a:spcBef>
                <a:spcPts val="0"/>
              </a:spcBef>
              <a:buClr>
                <a:schemeClr val="dk2"/>
              </a:buClr>
              <a:buSzPct val="100000"/>
              <a:buFont typeface="Arial"/>
              <a:buChar char="-"/>
            </a:pPr>
            <a:r>
              <a:rPr lang="en" sz="1600"/>
              <a:t>positioned in response to Nancy MacDonald’s </a:t>
            </a:r>
            <a:r>
              <a:rPr lang="en" sz="1600" i="1"/>
              <a:t>MacLean’s </a:t>
            </a:r>
            <a:r>
              <a:rPr lang="en" sz="1600"/>
              <a:t>article, “Welcome to Winnipeg: Where Canada’s racism problem is at its worst” (January 2015)</a:t>
            </a:r>
          </a:p>
          <a:p>
            <a:pPr lvl="0" rtl="0">
              <a:spcBef>
                <a:spcPts val="0"/>
              </a:spcBef>
              <a:buNone/>
            </a:pPr>
            <a:endParaRPr sz="1600"/>
          </a:p>
          <a:p>
            <a:pPr marL="457200" lvl="0" indent="-330200" rtl="0">
              <a:spcBef>
                <a:spcPts val="0"/>
              </a:spcBef>
              <a:buClr>
                <a:schemeClr val="dk2"/>
              </a:buClr>
              <a:buSzPct val="100000"/>
              <a:buFont typeface="Arial"/>
              <a:buChar char="-"/>
            </a:pPr>
            <a:r>
              <a:rPr lang="en" sz="1600"/>
              <a:t>“[A]n effort to challenge deeply engrained social stigma and prejudice, and show the faces of indigenous people, not as disenfranchised and helpless, but dignified and proud human beings.” (Canadian Dimension)</a:t>
            </a:r>
          </a:p>
          <a:p>
            <a:pPr lvl="0" rtl="0">
              <a:spcBef>
                <a:spcPts val="0"/>
              </a:spcBef>
              <a:buNone/>
            </a:pPr>
            <a:endParaRPr sz="1600"/>
          </a:p>
          <a:p>
            <a:pPr marL="457200" lvl="0" indent="-330200" rtl="0">
              <a:spcBef>
                <a:spcPts val="0"/>
              </a:spcBef>
              <a:buClr>
                <a:schemeClr val="dk2"/>
              </a:buClr>
              <a:buSzPct val="100000"/>
              <a:buFont typeface="Arial"/>
              <a:buChar char="-"/>
            </a:pPr>
            <a:r>
              <a:rPr lang="en" sz="1600"/>
              <a:t>sample interdisciplinary project:  “Capture and Caption”</a:t>
            </a:r>
          </a:p>
          <a:p>
            <a:pPr rtl="0">
              <a:spcBef>
                <a:spcPts val="0"/>
              </a:spcBef>
              <a:buNone/>
            </a:pPr>
            <a:endParaRPr b="1"/>
          </a:p>
          <a:p>
            <a:pPr>
              <a:spcBef>
                <a:spcPts val="0"/>
              </a:spcBef>
              <a:buNone/>
            </a:pPr>
            <a:endParaRPr/>
          </a:p>
        </p:txBody>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Shape 188"/>
          <p:cNvSpPr txBox="1">
            <a:spLocks noGrp="1"/>
          </p:cNvSpPr>
          <p:nvPr>
            <p:ph type="title"/>
          </p:nvPr>
        </p:nvSpPr>
        <p:spPr>
          <a:xfrm>
            <a:off x="457200" y="101100"/>
            <a:ext cx="7315499" cy="1013999"/>
          </a:xfrm>
          <a:prstGeom prst="rect">
            <a:avLst/>
          </a:prstGeom>
        </p:spPr>
        <p:txBody>
          <a:bodyPr lIns="91425" tIns="91425" rIns="91425" bIns="91425" anchor="b" anchorCtr="0">
            <a:noAutofit/>
          </a:bodyPr>
          <a:lstStyle/>
          <a:p>
            <a:pPr>
              <a:spcBef>
                <a:spcPts val="0"/>
              </a:spcBef>
              <a:buNone/>
            </a:pPr>
            <a:r>
              <a:rPr lang="en"/>
              <a:t>Mathematics</a:t>
            </a:r>
          </a:p>
        </p:txBody>
      </p:sp>
      <p:sp>
        <p:nvSpPr>
          <p:cNvPr id="189" name="Shape 189"/>
          <p:cNvSpPr txBox="1">
            <a:spLocks noGrp="1"/>
          </p:cNvSpPr>
          <p:nvPr>
            <p:ph type="body" idx="1"/>
          </p:nvPr>
        </p:nvSpPr>
        <p:spPr>
          <a:xfrm>
            <a:off x="457200" y="1278516"/>
            <a:ext cx="8229600" cy="3630300"/>
          </a:xfrm>
          <a:prstGeom prst="rect">
            <a:avLst/>
          </a:prstGeom>
        </p:spPr>
        <p:txBody>
          <a:bodyPr lIns="91425" tIns="91425" rIns="91425" bIns="91425" anchor="t" anchorCtr="0">
            <a:noAutofit/>
          </a:bodyPr>
          <a:lstStyle/>
          <a:p>
            <a:pPr marL="457200" lvl="0" indent="-342900" rtl="0">
              <a:spcBef>
                <a:spcPts val="0"/>
              </a:spcBef>
              <a:buClr>
                <a:schemeClr val="dk2"/>
              </a:buClr>
              <a:buSzPct val="100000"/>
              <a:buFont typeface="Arial"/>
              <a:buChar char="-"/>
            </a:pPr>
            <a:r>
              <a:rPr lang="en"/>
              <a:t>for lower grades, Math Catcher is a great resource to incorporate story-telling (a chance for Indigeneous students to see themselves in the text), language, cultural values, and a math problem at the end of the story</a:t>
            </a:r>
          </a:p>
          <a:p>
            <a:pPr marL="914400" lvl="1" indent="-342900" rtl="0">
              <a:spcBef>
                <a:spcPts val="0"/>
              </a:spcBef>
              <a:buClr>
                <a:schemeClr val="dk2"/>
              </a:buClr>
              <a:buSzPct val="100000"/>
              <a:buFont typeface="Arial"/>
              <a:buChar char="-"/>
            </a:pPr>
            <a:r>
              <a:rPr lang="en"/>
              <a:t>Math Catcher is also an example of a more holistic way to educate students, as well as keeping with the oral traditions of Aboriginal Education and Culture</a:t>
            </a:r>
          </a:p>
          <a:p>
            <a:pPr rtl="0">
              <a:spcBef>
                <a:spcPts val="0"/>
              </a:spcBef>
              <a:buNone/>
            </a:pPr>
            <a:endParaRPr/>
          </a:p>
          <a:p>
            <a:pPr rtl="0">
              <a:spcBef>
                <a:spcPts val="0"/>
              </a:spcBef>
              <a:buNone/>
            </a:pPr>
            <a:r>
              <a:rPr lang="en"/>
              <a:t>http://mathcatcher.irmacs.sfu.ca/</a:t>
            </a:r>
          </a:p>
          <a:p>
            <a:pPr rtl="0">
              <a:spcBef>
                <a:spcPts val="0"/>
              </a:spcBef>
              <a:buNone/>
            </a:pPr>
            <a:endParaRPr/>
          </a:p>
          <a:p>
            <a:pPr marL="457200" lvl="0" indent="-342900">
              <a:spcBef>
                <a:spcPts val="0"/>
              </a:spcBef>
              <a:buClr>
                <a:schemeClr val="dk2"/>
              </a:buClr>
              <a:buSzPct val="100000"/>
              <a:buFont typeface="Arial"/>
              <a:buChar char="-"/>
            </a:pPr>
            <a:r>
              <a:rPr lang="en"/>
              <a:t>for higher grades, using the Fibonacci sequence to anticipate patterns and refer back to previous lessons where symbols and sequences were present; realizing the occurrences in the natural world can be measured and explored in this way</a:t>
            </a:r>
          </a:p>
        </p:txBody>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Shape 194"/>
          <p:cNvSpPr txBox="1">
            <a:spLocks noGrp="1"/>
          </p:cNvSpPr>
          <p:nvPr>
            <p:ph type="title"/>
          </p:nvPr>
        </p:nvSpPr>
        <p:spPr>
          <a:xfrm>
            <a:off x="457200" y="101100"/>
            <a:ext cx="7315499" cy="1013999"/>
          </a:xfrm>
          <a:prstGeom prst="rect">
            <a:avLst/>
          </a:prstGeom>
        </p:spPr>
        <p:txBody>
          <a:bodyPr lIns="91425" tIns="91425" rIns="91425" bIns="91425" anchor="b" anchorCtr="0">
            <a:noAutofit/>
          </a:bodyPr>
          <a:lstStyle/>
          <a:p>
            <a:pPr>
              <a:spcBef>
                <a:spcPts val="0"/>
              </a:spcBef>
              <a:buNone/>
            </a:pPr>
            <a:r>
              <a:rPr lang="en"/>
              <a:t>Religious Studies</a:t>
            </a:r>
          </a:p>
        </p:txBody>
      </p:sp>
      <p:sp>
        <p:nvSpPr>
          <p:cNvPr id="195" name="Shape 195"/>
          <p:cNvSpPr txBox="1">
            <a:spLocks noGrp="1"/>
          </p:cNvSpPr>
          <p:nvPr>
            <p:ph type="body" idx="1"/>
          </p:nvPr>
        </p:nvSpPr>
        <p:spPr>
          <a:xfrm>
            <a:off x="457200" y="1278516"/>
            <a:ext cx="8229600" cy="3630300"/>
          </a:xfrm>
          <a:prstGeom prst="rect">
            <a:avLst/>
          </a:prstGeom>
        </p:spPr>
        <p:txBody>
          <a:bodyPr lIns="91425" tIns="91425" rIns="91425" bIns="91425" anchor="t" anchorCtr="0">
            <a:noAutofit/>
          </a:bodyPr>
          <a:lstStyle/>
          <a:p>
            <a:pPr marL="457200" lvl="0" indent="-342900" rtl="0">
              <a:spcBef>
                <a:spcPts val="0"/>
              </a:spcBef>
              <a:buClr>
                <a:schemeClr val="dk2"/>
              </a:buClr>
              <a:buSzPct val="100000"/>
              <a:buFont typeface="Arial"/>
              <a:buChar char="-"/>
            </a:pPr>
            <a:r>
              <a:rPr lang="en"/>
              <a:t>an important thing to consider when studying Aboriginal Education is that “religion” for Indigenous peoples is Spirituality and that, for each Nation, the approach to Spirituality is unique </a:t>
            </a:r>
          </a:p>
          <a:p>
            <a:pPr rtl="0">
              <a:spcBef>
                <a:spcPts val="0"/>
              </a:spcBef>
              <a:buNone/>
            </a:pPr>
            <a:endParaRPr/>
          </a:p>
          <a:p>
            <a:pPr marL="457200" lvl="0" indent="-342900">
              <a:spcBef>
                <a:spcPts val="0"/>
              </a:spcBef>
              <a:buClr>
                <a:schemeClr val="dk2"/>
              </a:buClr>
              <a:buSzPct val="100000"/>
              <a:buFont typeface="Arial"/>
              <a:buChar char="-"/>
            </a:pPr>
            <a:r>
              <a:rPr lang="en"/>
              <a:t>an example of what can be studied at all grade levels that is a prominent figure across all Nations, is the Medicine Wheel: what does it symbolize? how is it a prominent symbol and how is this symbol used in terms of spirituality? in what forms can we see the Medicine Wheel in the culture- both physically and culturally?</a:t>
            </a:r>
          </a:p>
        </p:txBody>
      </p:sp>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Shape 200"/>
          <p:cNvSpPr txBox="1">
            <a:spLocks noGrp="1"/>
          </p:cNvSpPr>
          <p:nvPr>
            <p:ph type="title"/>
          </p:nvPr>
        </p:nvSpPr>
        <p:spPr>
          <a:xfrm>
            <a:off x="457200" y="101100"/>
            <a:ext cx="7315499" cy="1013999"/>
          </a:xfrm>
          <a:prstGeom prst="rect">
            <a:avLst/>
          </a:prstGeom>
        </p:spPr>
        <p:txBody>
          <a:bodyPr lIns="91425" tIns="91425" rIns="91425" bIns="91425" anchor="b" anchorCtr="0">
            <a:noAutofit/>
          </a:bodyPr>
          <a:lstStyle/>
          <a:p>
            <a:pPr>
              <a:spcBef>
                <a:spcPts val="0"/>
              </a:spcBef>
              <a:buNone/>
            </a:pPr>
            <a:r>
              <a:rPr lang="en"/>
              <a:t>Interdisciplinary </a:t>
            </a:r>
          </a:p>
        </p:txBody>
      </p:sp>
      <p:sp>
        <p:nvSpPr>
          <p:cNvPr id="201" name="Shape 201"/>
          <p:cNvSpPr txBox="1">
            <a:spLocks noGrp="1"/>
          </p:cNvSpPr>
          <p:nvPr>
            <p:ph type="body" idx="1"/>
          </p:nvPr>
        </p:nvSpPr>
        <p:spPr>
          <a:xfrm>
            <a:off x="457200" y="1278516"/>
            <a:ext cx="8229600" cy="3630300"/>
          </a:xfrm>
          <a:prstGeom prst="rect">
            <a:avLst/>
          </a:prstGeom>
        </p:spPr>
        <p:txBody>
          <a:bodyPr lIns="91425" tIns="91425" rIns="91425" bIns="91425" anchor="t" anchorCtr="0">
            <a:noAutofit/>
          </a:bodyPr>
          <a:lstStyle/>
          <a:p>
            <a:pPr rtl="0">
              <a:spcBef>
                <a:spcPts val="0"/>
              </a:spcBef>
              <a:buNone/>
            </a:pPr>
            <a:r>
              <a:rPr lang="en"/>
              <a:t>You will be assigned a pair of subject areas.</a:t>
            </a:r>
          </a:p>
          <a:p>
            <a:pPr rtl="0">
              <a:spcBef>
                <a:spcPts val="0"/>
              </a:spcBef>
              <a:buNone/>
            </a:pPr>
            <a:endParaRPr/>
          </a:p>
          <a:p>
            <a:pPr rtl="0">
              <a:spcBef>
                <a:spcPts val="0"/>
              </a:spcBef>
              <a:buNone/>
            </a:pPr>
            <a:r>
              <a:rPr lang="en"/>
              <a:t>As a group, come up with an interdisciplinary lesson/ focus/ unit/ project using an Indigenous Lens.</a:t>
            </a:r>
          </a:p>
          <a:p>
            <a:pPr rtl="0">
              <a:spcBef>
                <a:spcPts val="0"/>
              </a:spcBef>
              <a:buNone/>
            </a:pPr>
            <a:endParaRPr/>
          </a:p>
          <a:p>
            <a:pPr rtl="0">
              <a:spcBef>
                <a:spcPts val="0"/>
              </a:spcBef>
              <a:buNone/>
            </a:pPr>
            <a:r>
              <a:rPr lang="en"/>
              <a:t>You have 5 minutes before presenting to the rest of the class.</a:t>
            </a:r>
          </a:p>
          <a:p>
            <a:pPr rtl="0">
              <a:spcBef>
                <a:spcPts val="0"/>
              </a:spcBef>
              <a:buNone/>
            </a:pPr>
            <a:endParaRPr/>
          </a:p>
          <a:p>
            <a:pPr rtl="0">
              <a:spcBef>
                <a:spcPts val="0"/>
              </a:spcBef>
              <a:buNone/>
            </a:pPr>
            <a:endParaRPr/>
          </a:p>
          <a:p>
            <a:pPr>
              <a:spcBef>
                <a:spcPts val="0"/>
              </a:spcBef>
              <a:buNone/>
            </a:pPr>
            <a:r>
              <a:rPr lang="en"/>
              <a:t>GO!</a:t>
            </a: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Shape 103"/>
          <p:cNvSpPr txBox="1">
            <a:spLocks noGrp="1"/>
          </p:cNvSpPr>
          <p:nvPr>
            <p:ph type="title"/>
          </p:nvPr>
        </p:nvSpPr>
        <p:spPr>
          <a:xfrm>
            <a:off x="457200" y="101100"/>
            <a:ext cx="7315499" cy="1013999"/>
          </a:xfrm>
          <a:prstGeom prst="rect">
            <a:avLst/>
          </a:prstGeom>
        </p:spPr>
        <p:txBody>
          <a:bodyPr lIns="91425" tIns="91425" rIns="91425" bIns="91425" anchor="b" anchorCtr="0">
            <a:noAutofit/>
          </a:bodyPr>
          <a:lstStyle/>
          <a:p>
            <a:pPr>
              <a:spcBef>
                <a:spcPts val="0"/>
              </a:spcBef>
              <a:buNone/>
            </a:pPr>
            <a:r>
              <a:rPr lang="en"/>
              <a:t>Agenda</a:t>
            </a:r>
          </a:p>
        </p:txBody>
      </p:sp>
      <p:sp>
        <p:nvSpPr>
          <p:cNvPr id="104" name="Shape 104"/>
          <p:cNvSpPr txBox="1">
            <a:spLocks noGrp="1"/>
          </p:cNvSpPr>
          <p:nvPr>
            <p:ph type="body" idx="1"/>
          </p:nvPr>
        </p:nvSpPr>
        <p:spPr>
          <a:xfrm>
            <a:off x="457200" y="1278516"/>
            <a:ext cx="8229600" cy="3630300"/>
          </a:xfrm>
          <a:prstGeom prst="rect">
            <a:avLst/>
          </a:prstGeom>
        </p:spPr>
        <p:txBody>
          <a:bodyPr lIns="91425" tIns="91425" rIns="91425" bIns="91425" anchor="t" anchorCtr="0">
            <a:noAutofit/>
          </a:bodyPr>
          <a:lstStyle/>
          <a:p>
            <a:pPr marL="457200" lvl="0" indent="-342900" rtl="0">
              <a:spcBef>
                <a:spcPts val="0"/>
              </a:spcBef>
              <a:buClr>
                <a:schemeClr val="dk2"/>
              </a:buClr>
              <a:buSzPct val="100000"/>
              <a:buFont typeface="Arial"/>
              <a:buChar char="●"/>
            </a:pPr>
            <a:r>
              <a:rPr lang="en"/>
              <a:t>The purpose of introducing “First Nations week”</a:t>
            </a:r>
          </a:p>
          <a:p>
            <a:pPr lvl="0" rtl="0">
              <a:spcBef>
                <a:spcPts val="0"/>
              </a:spcBef>
              <a:buNone/>
            </a:pPr>
            <a:endParaRPr/>
          </a:p>
          <a:p>
            <a:pPr marL="457200" lvl="0" indent="-342900" rtl="0">
              <a:spcBef>
                <a:spcPts val="0"/>
              </a:spcBef>
              <a:buClr>
                <a:schemeClr val="dk2"/>
              </a:buClr>
              <a:buSzPct val="100000"/>
              <a:buFont typeface="Arial"/>
              <a:buChar char="●"/>
            </a:pPr>
            <a:r>
              <a:rPr lang="en"/>
              <a:t>Sample Day ½ Bell Schedule</a:t>
            </a:r>
          </a:p>
          <a:p>
            <a:pPr lvl="0" rtl="0">
              <a:spcBef>
                <a:spcPts val="0"/>
              </a:spcBef>
              <a:buNone/>
            </a:pPr>
            <a:endParaRPr/>
          </a:p>
          <a:p>
            <a:pPr marL="457200" lvl="0" indent="-342900" rtl="0">
              <a:spcBef>
                <a:spcPts val="0"/>
              </a:spcBef>
              <a:buClr>
                <a:schemeClr val="dk2"/>
              </a:buClr>
              <a:buSzPct val="100000"/>
              <a:buFont typeface="Arial"/>
              <a:buChar char="●"/>
            </a:pPr>
            <a:r>
              <a:rPr lang="en"/>
              <a:t>Introduction to resources and ideas for curriculum implementation of specific subject areas</a:t>
            </a:r>
          </a:p>
          <a:p>
            <a:pPr lvl="0" rtl="0">
              <a:spcBef>
                <a:spcPts val="0"/>
              </a:spcBef>
              <a:buNone/>
            </a:pPr>
            <a:endParaRPr/>
          </a:p>
          <a:p>
            <a:pPr marL="457200" lvl="0" indent="-342900" rtl="0">
              <a:spcBef>
                <a:spcPts val="0"/>
              </a:spcBef>
              <a:buClr>
                <a:schemeClr val="dk2"/>
              </a:buClr>
              <a:buSzPct val="100000"/>
              <a:buFont typeface="Arial"/>
              <a:buChar char="●"/>
            </a:pPr>
            <a:r>
              <a:rPr lang="en"/>
              <a:t>Department collaboration time- Utilizing resources to compose original ideas on how to implement First Nations studies into your classroom</a:t>
            </a:r>
          </a:p>
          <a:p>
            <a:pPr rtl="0">
              <a:spcBef>
                <a:spcPts val="0"/>
              </a:spcBef>
              <a:buNone/>
            </a:pPr>
            <a:endParaRPr/>
          </a:p>
          <a:p>
            <a:pPr lvl="0">
              <a:spcBef>
                <a:spcPts val="0"/>
              </a:spcBef>
              <a:buNone/>
            </a:pPr>
            <a:endParaRP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Shape 109"/>
          <p:cNvSpPr txBox="1">
            <a:spLocks noGrp="1"/>
          </p:cNvSpPr>
          <p:nvPr>
            <p:ph type="title"/>
          </p:nvPr>
        </p:nvSpPr>
        <p:spPr>
          <a:xfrm>
            <a:off x="457200" y="101100"/>
            <a:ext cx="7315499" cy="1013999"/>
          </a:xfrm>
          <a:prstGeom prst="rect">
            <a:avLst/>
          </a:prstGeom>
        </p:spPr>
        <p:txBody>
          <a:bodyPr lIns="91425" tIns="91425" rIns="91425" bIns="91425" anchor="b" anchorCtr="0">
            <a:noAutofit/>
          </a:bodyPr>
          <a:lstStyle/>
          <a:p>
            <a:pPr>
              <a:spcBef>
                <a:spcPts val="0"/>
              </a:spcBef>
              <a:buNone/>
            </a:pPr>
            <a:r>
              <a:rPr lang="en"/>
              <a:t>Why First Nations Week?</a:t>
            </a:r>
          </a:p>
        </p:txBody>
      </p:sp>
      <p:sp>
        <p:nvSpPr>
          <p:cNvPr id="110" name="Shape 110"/>
          <p:cNvSpPr txBox="1">
            <a:spLocks noGrp="1"/>
          </p:cNvSpPr>
          <p:nvPr>
            <p:ph type="body" idx="1"/>
          </p:nvPr>
        </p:nvSpPr>
        <p:spPr>
          <a:xfrm>
            <a:off x="457200" y="1278516"/>
            <a:ext cx="8229600" cy="3630300"/>
          </a:xfrm>
          <a:prstGeom prst="rect">
            <a:avLst/>
          </a:prstGeom>
        </p:spPr>
        <p:txBody>
          <a:bodyPr lIns="91425" tIns="91425" rIns="91425" bIns="91425" anchor="t" anchorCtr="0">
            <a:noAutofit/>
          </a:bodyPr>
          <a:lstStyle/>
          <a:p>
            <a:pPr rtl="0">
              <a:spcBef>
                <a:spcPts val="0"/>
              </a:spcBef>
              <a:buNone/>
            </a:pPr>
            <a:r>
              <a:rPr lang="en"/>
              <a:t>Not just a nod to the First Peoples of our Country</a:t>
            </a:r>
          </a:p>
          <a:p>
            <a:pPr marL="457200" lvl="0" indent="-342900" rtl="0">
              <a:spcBef>
                <a:spcPts val="0"/>
              </a:spcBef>
              <a:buClr>
                <a:schemeClr val="dk2"/>
              </a:buClr>
              <a:buSzPct val="100000"/>
              <a:buFont typeface="Arial"/>
              <a:buChar char="-"/>
            </a:pPr>
            <a:r>
              <a:rPr lang="en"/>
              <a:t>Both traditional and modern techniques</a:t>
            </a:r>
          </a:p>
          <a:p>
            <a:pPr lvl="0" rtl="0">
              <a:spcBef>
                <a:spcPts val="0"/>
              </a:spcBef>
              <a:buNone/>
            </a:pPr>
            <a:endParaRPr/>
          </a:p>
          <a:p>
            <a:pPr rtl="0">
              <a:spcBef>
                <a:spcPts val="0"/>
              </a:spcBef>
              <a:buNone/>
            </a:pPr>
            <a:r>
              <a:rPr lang="en"/>
              <a:t>An introduction to First Nations pedagogical methods.</a:t>
            </a:r>
          </a:p>
          <a:p>
            <a:pPr marL="457200" lvl="0" indent="-342900" rtl="0">
              <a:spcBef>
                <a:spcPts val="0"/>
              </a:spcBef>
              <a:buClr>
                <a:schemeClr val="dk2"/>
              </a:buClr>
              <a:buSzPct val="100000"/>
              <a:buFont typeface="Arial"/>
              <a:buChar char="-"/>
            </a:pPr>
            <a:r>
              <a:rPr lang="en"/>
              <a:t>Easing educators into utilizing and experimenting with First Nations pedagogy</a:t>
            </a:r>
          </a:p>
          <a:p>
            <a:pPr rtl="0">
              <a:spcBef>
                <a:spcPts val="0"/>
              </a:spcBef>
              <a:buNone/>
            </a:pPr>
            <a:endParaRPr/>
          </a:p>
          <a:p>
            <a:pPr rtl="0">
              <a:spcBef>
                <a:spcPts val="0"/>
              </a:spcBef>
              <a:buNone/>
            </a:pPr>
            <a:r>
              <a:rPr lang="en"/>
              <a:t>Multi Dimensional learning</a:t>
            </a:r>
          </a:p>
          <a:p>
            <a:pPr marL="457200" lvl="0" indent="-342900">
              <a:spcBef>
                <a:spcPts val="0"/>
              </a:spcBef>
              <a:buClr>
                <a:schemeClr val="dk2"/>
              </a:buClr>
              <a:buSzPct val="100000"/>
              <a:buFont typeface="Arial"/>
              <a:buChar char="-"/>
            </a:pPr>
            <a:r>
              <a:rPr lang="en"/>
              <a:t>Much like modern domains of learning (Affective, Cognitive, Psychomotor), First nations pedagogy targets multiple domains (Mental, Spiritual, Physical, Emotional)</a:t>
            </a: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Shape 115"/>
          <p:cNvSpPr txBox="1">
            <a:spLocks noGrp="1"/>
          </p:cNvSpPr>
          <p:nvPr>
            <p:ph type="title"/>
          </p:nvPr>
        </p:nvSpPr>
        <p:spPr>
          <a:xfrm>
            <a:off x="457200" y="101100"/>
            <a:ext cx="7315499" cy="1013999"/>
          </a:xfrm>
          <a:prstGeom prst="rect">
            <a:avLst/>
          </a:prstGeom>
        </p:spPr>
        <p:txBody>
          <a:bodyPr lIns="91425" tIns="91425" rIns="91425" bIns="91425" anchor="b" anchorCtr="0">
            <a:noAutofit/>
          </a:bodyPr>
          <a:lstStyle/>
          <a:p>
            <a:pPr>
              <a:spcBef>
                <a:spcPts val="0"/>
              </a:spcBef>
              <a:buNone/>
            </a:pPr>
            <a:r>
              <a:rPr lang="en"/>
              <a:t>Dialectic and Dialogic</a:t>
            </a:r>
          </a:p>
        </p:txBody>
      </p:sp>
      <p:sp>
        <p:nvSpPr>
          <p:cNvPr id="116" name="Shape 116"/>
          <p:cNvSpPr txBox="1">
            <a:spLocks noGrp="1"/>
          </p:cNvSpPr>
          <p:nvPr>
            <p:ph type="body" idx="1"/>
          </p:nvPr>
        </p:nvSpPr>
        <p:spPr>
          <a:xfrm>
            <a:off x="457200" y="1278516"/>
            <a:ext cx="8229600" cy="3630300"/>
          </a:xfrm>
          <a:prstGeom prst="rect">
            <a:avLst/>
          </a:prstGeom>
        </p:spPr>
        <p:txBody>
          <a:bodyPr lIns="91425" tIns="91425" rIns="91425" bIns="91425" anchor="t" anchorCtr="0">
            <a:noAutofit/>
          </a:bodyPr>
          <a:lstStyle/>
          <a:p>
            <a:pPr rtl="0">
              <a:spcBef>
                <a:spcPts val="0"/>
              </a:spcBef>
              <a:buNone/>
            </a:pPr>
            <a:r>
              <a:rPr lang="en"/>
              <a:t>From Four Arrows “Native Studies, Praxis and the Public Good”, 2014</a:t>
            </a:r>
          </a:p>
          <a:p>
            <a:pPr rtl="0">
              <a:spcBef>
                <a:spcPts val="0"/>
              </a:spcBef>
              <a:buNone/>
            </a:pPr>
            <a:endParaRPr/>
          </a:p>
          <a:p>
            <a:pPr>
              <a:spcBef>
                <a:spcPts val="0"/>
              </a:spcBef>
              <a:buNone/>
            </a:pPr>
            <a:endParaRPr/>
          </a:p>
        </p:txBody>
      </p:sp>
      <p:graphicFrame>
        <p:nvGraphicFramePr>
          <p:cNvPr id="117" name="Shape 117"/>
          <p:cNvGraphicFramePr/>
          <p:nvPr/>
        </p:nvGraphicFramePr>
        <p:xfrm>
          <a:off x="952500" y="1619250"/>
          <a:ext cx="7239000" cy="2834490"/>
        </p:xfrm>
        <a:graphic>
          <a:graphicData uri="http://schemas.openxmlformats.org/drawingml/2006/table">
            <a:tbl>
              <a:tblPr>
                <a:noFill/>
                <a:tableStyleId>{AA1A0592-6998-43A5-9923-FD514DF05B12}</a:tableStyleId>
              </a:tblPr>
              <a:tblGrid>
                <a:gridCol w="2413000"/>
                <a:gridCol w="2413000"/>
                <a:gridCol w="2413000"/>
              </a:tblGrid>
              <a:tr h="381000">
                <a:tc>
                  <a:txBody>
                    <a:bodyPr/>
                    <a:lstStyle/>
                    <a:p>
                      <a:pPr>
                        <a:spcBef>
                          <a:spcPts val="0"/>
                        </a:spcBef>
                        <a:buNone/>
                      </a:pPr>
                      <a:endParaRPr/>
                    </a:p>
                  </a:txBody>
                  <a:tcPr marL="91425" marR="91425" marT="91425" marB="91425"/>
                </a:tc>
                <a:tc>
                  <a:txBody>
                    <a:bodyPr/>
                    <a:lstStyle/>
                    <a:p>
                      <a:pPr>
                        <a:spcBef>
                          <a:spcPts val="0"/>
                        </a:spcBef>
                        <a:buNone/>
                      </a:pPr>
                      <a:r>
                        <a:rPr lang="en"/>
                        <a:t>Dialectic</a:t>
                      </a:r>
                    </a:p>
                  </a:txBody>
                  <a:tcPr marL="91425" marR="91425" marT="91425" marB="91425"/>
                </a:tc>
                <a:tc>
                  <a:txBody>
                    <a:bodyPr/>
                    <a:lstStyle/>
                    <a:p>
                      <a:pPr>
                        <a:spcBef>
                          <a:spcPts val="0"/>
                        </a:spcBef>
                        <a:buNone/>
                      </a:pPr>
                      <a:r>
                        <a:rPr lang="en"/>
                        <a:t>Dialogic</a:t>
                      </a:r>
                    </a:p>
                  </a:txBody>
                  <a:tcPr marL="91425" marR="91425" marT="91425" marB="91425"/>
                </a:tc>
              </a:tr>
              <a:tr h="381000">
                <a:tc>
                  <a:txBody>
                    <a:bodyPr/>
                    <a:lstStyle/>
                    <a:p>
                      <a:pPr>
                        <a:spcBef>
                          <a:spcPts val="0"/>
                        </a:spcBef>
                        <a:buNone/>
                      </a:pPr>
                      <a:r>
                        <a:rPr lang="en"/>
                        <a:t>Teacher</a:t>
                      </a:r>
                    </a:p>
                  </a:txBody>
                  <a:tcPr marL="91425" marR="91425" marT="91425" marB="91425"/>
                </a:tc>
                <a:tc>
                  <a:txBody>
                    <a:bodyPr/>
                    <a:lstStyle/>
                    <a:p>
                      <a:pPr>
                        <a:spcBef>
                          <a:spcPts val="0"/>
                        </a:spcBef>
                        <a:buNone/>
                      </a:pPr>
                      <a:r>
                        <a:rPr lang="en"/>
                        <a:t>Holds power, knows all, controls space</a:t>
                      </a:r>
                    </a:p>
                  </a:txBody>
                  <a:tcPr marL="91425" marR="91425" marT="91425" marB="91425"/>
                </a:tc>
                <a:tc>
                  <a:txBody>
                    <a:bodyPr/>
                    <a:lstStyle/>
                    <a:p>
                      <a:pPr>
                        <a:spcBef>
                          <a:spcPts val="0"/>
                        </a:spcBef>
                        <a:buNone/>
                      </a:pPr>
                      <a:r>
                        <a:rPr lang="en"/>
                        <a:t>Shares power, shares experience, creates space</a:t>
                      </a:r>
                    </a:p>
                  </a:txBody>
                  <a:tcPr marL="91425" marR="91425" marT="91425" marB="91425"/>
                </a:tc>
              </a:tr>
              <a:tr h="381000">
                <a:tc>
                  <a:txBody>
                    <a:bodyPr/>
                    <a:lstStyle/>
                    <a:p>
                      <a:pPr>
                        <a:spcBef>
                          <a:spcPts val="0"/>
                        </a:spcBef>
                        <a:buNone/>
                      </a:pPr>
                      <a:r>
                        <a:rPr lang="en"/>
                        <a:t>Student</a:t>
                      </a:r>
                    </a:p>
                  </a:txBody>
                  <a:tcPr marL="91425" marR="91425" marT="91425" marB="91425"/>
                </a:tc>
                <a:tc>
                  <a:txBody>
                    <a:bodyPr/>
                    <a:lstStyle/>
                    <a:p>
                      <a:pPr>
                        <a:spcBef>
                          <a:spcPts val="0"/>
                        </a:spcBef>
                        <a:buNone/>
                      </a:pPr>
                      <a:r>
                        <a:rPr lang="en"/>
                        <a:t>Listens, follows instructions, just a student</a:t>
                      </a:r>
                    </a:p>
                  </a:txBody>
                  <a:tcPr marL="91425" marR="91425" marT="91425" marB="91425"/>
                </a:tc>
                <a:tc>
                  <a:txBody>
                    <a:bodyPr/>
                    <a:lstStyle/>
                    <a:p>
                      <a:pPr>
                        <a:spcBef>
                          <a:spcPts val="0"/>
                        </a:spcBef>
                        <a:buNone/>
                      </a:pPr>
                      <a:r>
                        <a:rPr lang="en"/>
                        <a:t>Contributes, makes proposals, a scholar</a:t>
                      </a:r>
                    </a:p>
                  </a:txBody>
                  <a:tcPr marL="91425" marR="91425" marT="91425" marB="91425"/>
                </a:tc>
              </a:tr>
              <a:tr h="381000">
                <a:tc>
                  <a:txBody>
                    <a:bodyPr/>
                    <a:lstStyle/>
                    <a:p>
                      <a:pPr>
                        <a:spcBef>
                          <a:spcPts val="0"/>
                        </a:spcBef>
                        <a:buNone/>
                      </a:pPr>
                      <a:r>
                        <a:rPr lang="en"/>
                        <a:t>Learning Focus</a:t>
                      </a:r>
                    </a:p>
                  </a:txBody>
                  <a:tcPr marL="91425" marR="91425" marT="91425" marB="91425"/>
                </a:tc>
                <a:tc>
                  <a:txBody>
                    <a:bodyPr/>
                    <a:lstStyle/>
                    <a:p>
                      <a:pPr>
                        <a:spcBef>
                          <a:spcPts val="0"/>
                        </a:spcBef>
                        <a:buNone/>
                      </a:pPr>
                      <a:r>
                        <a:rPr lang="en"/>
                        <a:t>Fixed, fragmented, transmitted</a:t>
                      </a:r>
                    </a:p>
                  </a:txBody>
                  <a:tcPr marL="91425" marR="91425" marT="91425" marB="91425"/>
                </a:tc>
                <a:tc>
                  <a:txBody>
                    <a:bodyPr/>
                    <a:lstStyle/>
                    <a:p>
                      <a:pPr>
                        <a:spcBef>
                          <a:spcPts val="0"/>
                        </a:spcBef>
                        <a:buNone/>
                      </a:pPr>
                      <a:r>
                        <a:rPr lang="en"/>
                        <a:t>Emergent, connected to the whole, created</a:t>
                      </a:r>
                    </a:p>
                  </a:txBody>
                  <a:tcPr marL="91425" marR="91425" marT="91425" marB="91425"/>
                </a:tc>
              </a:tr>
              <a:tr h="381000">
                <a:tc>
                  <a:txBody>
                    <a:bodyPr/>
                    <a:lstStyle/>
                    <a:p>
                      <a:pPr>
                        <a:spcBef>
                          <a:spcPts val="0"/>
                        </a:spcBef>
                        <a:buNone/>
                      </a:pPr>
                      <a:r>
                        <a:rPr lang="en"/>
                        <a:t>Educational System</a:t>
                      </a:r>
                    </a:p>
                  </a:txBody>
                  <a:tcPr marL="91425" marR="91425" marT="91425" marB="91425"/>
                </a:tc>
                <a:tc>
                  <a:txBody>
                    <a:bodyPr/>
                    <a:lstStyle/>
                    <a:p>
                      <a:pPr>
                        <a:spcBef>
                          <a:spcPts val="0"/>
                        </a:spcBef>
                        <a:buNone/>
                      </a:pPr>
                      <a:r>
                        <a:rPr lang="en"/>
                        <a:t>Protect the status quo, encourage competition</a:t>
                      </a:r>
                    </a:p>
                  </a:txBody>
                  <a:tcPr marL="91425" marR="91425" marT="91425" marB="91425"/>
                </a:tc>
                <a:tc>
                  <a:txBody>
                    <a:bodyPr/>
                    <a:lstStyle/>
                    <a:p>
                      <a:pPr>
                        <a:spcBef>
                          <a:spcPts val="0"/>
                        </a:spcBef>
                        <a:buNone/>
                      </a:pPr>
                      <a:r>
                        <a:rPr lang="en"/>
                        <a:t>Create the future, encourage collaboration</a:t>
                      </a:r>
                    </a:p>
                  </a:txBody>
                  <a:tcPr marL="91425" marR="91425" marT="91425" marB="91425"/>
                </a:tc>
              </a:tr>
            </a:tbl>
          </a:graphicData>
        </a:graphic>
      </p:graphicFrame>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Shape 122"/>
          <p:cNvSpPr txBox="1">
            <a:spLocks noGrp="1"/>
          </p:cNvSpPr>
          <p:nvPr>
            <p:ph type="title"/>
          </p:nvPr>
        </p:nvSpPr>
        <p:spPr>
          <a:xfrm>
            <a:off x="457200" y="101100"/>
            <a:ext cx="7315499" cy="1013999"/>
          </a:xfrm>
          <a:prstGeom prst="rect">
            <a:avLst/>
          </a:prstGeom>
        </p:spPr>
        <p:txBody>
          <a:bodyPr lIns="91425" tIns="91425" rIns="91425" bIns="91425" anchor="b" anchorCtr="0">
            <a:noAutofit/>
          </a:bodyPr>
          <a:lstStyle/>
          <a:p>
            <a:pPr>
              <a:spcBef>
                <a:spcPts val="0"/>
              </a:spcBef>
              <a:buNone/>
            </a:pPr>
            <a:r>
              <a:rPr lang="en"/>
              <a:t>Indigenous Lens</a:t>
            </a:r>
          </a:p>
        </p:txBody>
      </p:sp>
      <p:sp>
        <p:nvSpPr>
          <p:cNvPr id="123" name="Shape 123"/>
          <p:cNvSpPr txBox="1">
            <a:spLocks noGrp="1"/>
          </p:cNvSpPr>
          <p:nvPr>
            <p:ph type="body" idx="1"/>
          </p:nvPr>
        </p:nvSpPr>
        <p:spPr>
          <a:xfrm>
            <a:off x="457200" y="1278516"/>
            <a:ext cx="8229600" cy="3630300"/>
          </a:xfrm>
          <a:prstGeom prst="rect">
            <a:avLst/>
          </a:prstGeom>
        </p:spPr>
        <p:txBody>
          <a:bodyPr lIns="91425" tIns="91425" rIns="91425" bIns="91425" anchor="t" anchorCtr="0">
            <a:noAutofit/>
          </a:bodyPr>
          <a:lstStyle/>
          <a:p>
            <a:pPr rtl="0">
              <a:spcBef>
                <a:spcPts val="0"/>
              </a:spcBef>
              <a:buNone/>
            </a:pPr>
            <a:r>
              <a:rPr lang="en"/>
              <a:t>From “Haida Land Use Vision” Document on </a:t>
            </a:r>
            <a:r>
              <a:rPr lang="en" u="sng">
                <a:solidFill>
                  <a:schemeClr val="hlink"/>
                </a:solidFill>
                <a:hlinkClick r:id="rId3"/>
              </a:rPr>
              <a:t>www.haidanation.ca</a:t>
            </a:r>
          </a:p>
          <a:p>
            <a:pPr rtl="0">
              <a:spcBef>
                <a:spcPts val="0"/>
              </a:spcBef>
              <a:buNone/>
            </a:pPr>
            <a:endParaRPr/>
          </a:p>
          <a:p>
            <a:pPr lvl="0" rtl="0">
              <a:spcBef>
                <a:spcPts val="0"/>
              </a:spcBef>
              <a:buClr>
                <a:schemeClr val="dk1"/>
              </a:buClr>
              <a:buSzPct val="78571"/>
              <a:buFont typeface="Arial"/>
              <a:buNone/>
            </a:pPr>
            <a:r>
              <a:rPr lang="en" sz="1400">
                <a:solidFill>
                  <a:schemeClr val="dk1"/>
                </a:solidFill>
                <a:latin typeface="Times New Roman"/>
                <a:ea typeface="Times New Roman"/>
                <a:cs typeface="Times New Roman"/>
                <a:sym typeface="Times New Roman"/>
              </a:rPr>
              <a:t>“In Haida culture, wealth is a different thing than money, which is a</a:t>
            </a:r>
          </a:p>
          <a:p>
            <a:pPr lvl="0" rtl="0">
              <a:spcBef>
                <a:spcPts val="0"/>
              </a:spcBef>
              <a:buClr>
                <a:schemeClr val="dk1"/>
              </a:buClr>
              <a:buSzPct val="78571"/>
              <a:buFont typeface="Arial"/>
              <a:buNone/>
            </a:pPr>
            <a:r>
              <a:rPr lang="en" sz="1400">
                <a:solidFill>
                  <a:schemeClr val="dk1"/>
                </a:solidFill>
                <a:latin typeface="Times New Roman"/>
                <a:ea typeface="Times New Roman"/>
                <a:cs typeface="Times New Roman"/>
                <a:sym typeface="Times New Roman"/>
              </a:rPr>
              <a:t>currency for doing business in the modern economy. Wealth flows</a:t>
            </a:r>
          </a:p>
          <a:p>
            <a:pPr lvl="0" rtl="0">
              <a:spcBef>
                <a:spcPts val="0"/>
              </a:spcBef>
              <a:buClr>
                <a:schemeClr val="dk1"/>
              </a:buClr>
              <a:buSzPct val="78571"/>
              <a:buFont typeface="Arial"/>
              <a:buNone/>
            </a:pPr>
            <a:r>
              <a:rPr lang="en" sz="1400">
                <a:solidFill>
                  <a:schemeClr val="dk1"/>
                </a:solidFill>
                <a:latin typeface="Times New Roman"/>
                <a:ea typeface="Times New Roman"/>
                <a:cs typeface="Times New Roman"/>
                <a:sym typeface="Times New Roman"/>
              </a:rPr>
              <a:t>from the well-being of the land, and from having the opportunity,</a:t>
            </a:r>
          </a:p>
          <a:p>
            <a:pPr lvl="0" rtl="0">
              <a:spcBef>
                <a:spcPts val="0"/>
              </a:spcBef>
              <a:buClr>
                <a:schemeClr val="dk1"/>
              </a:buClr>
              <a:buSzPct val="78571"/>
              <a:buFont typeface="Arial"/>
              <a:buNone/>
            </a:pPr>
            <a:r>
              <a:rPr lang="en" sz="1400">
                <a:solidFill>
                  <a:schemeClr val="dk1"/>
                </a:solidFill>
                <a:latin typeface="Times New Roman"/>
                <a:ea typeface="Times New Roman"/>
                <a:cs typeface="Times New Roman"/>
                <a:sym typeface="Times New Roman"/>
              </a:rPr>
              <a:t>knowledge and capacity to support our families, raise healthy</a:t>
            </a:r>
          </a:p>
          <a:p>
            <a:pPr lvl="0" rtl="0">
              <a:spcBef>
                <a:spcPts val="0"/>
              </a:spcBef>
              <a:buClr>
                <a:schemeClr val="dk1"/>
              </a:buClr>
              <a:buSzPct val="78571"/>
              <a:buFont typeface="Arial"/>
              <a:buNone/>
            </a:pPr>
            <a:r>
              <a:rPr lang="en" sz="1400">
                <a:solidFill>
                  <a:schemeClr val="dk1"/>
                </a:solidFill>
                <a:latin typeface="Times New Roman"/>
                <a:ea typeface="Times New Roman"/>
                <a:cs typeface="Times New Roman"/>
                <a:sym typeface="Times New Roman"/>
              </a:rPr>
              <a:t>children, and organize the individual collective efforts of our clans</a:t>
            </a:r>
          </a:p>
          <a:p>
            <a:pPr lvl="0" rtl="0">
              <a:spcBef>
                <a:spcPts val="0"/>
              </a:spcBef>
              <a:buClr>
                <a:schemeClr val="dk1"/>
              </a:buClr>
              <a:buSzPct val="78571"/>
              <a:buFont typeface="Arial"/>
              <a:buNone/>
            </a:pPr>
            <a:r>
              <a:rPr lang="en" sz="1400">
                <a:solidFill>
                  <a:schemeClr val="dk1"/>
                </a:solidFill>
                <a:latin typeface="Times New Roman"/>
                <a:ea typeface="Times New Roman"/>
                <a:cs typeface="Times New Roman"/>
                <a:sym typeface="Times New Roman"/>
              </a:rPr>
              <a:t>and society. Wealth is to be shared and distributed — prestige is</a:t>
            </a:r>
          </a:p>
          <a:p>
            <a:pPr lvl="0" rtl="0">
              <a:spcBef>
                <a:spcPts val="0"/>
              </a:spcBef>
              <a:buClr>
                <a:schemeClr val="dk1"/>
              </a:buClr>
              <a:buSzPct val="78571"/>
              <a:buFont typeface="Arial"/>
              <a:buNone/>
            </a:pPr>
            <a:r>
              <a:rPr lang="en" sz="1400">
                <a:solidFill>
                  <a:schemeClr val="dk1"/>
                </a:solidFill>
                <a:latin typeface="Times New Roman"/>
                <a:ea typeface="Times New Roman"/>
                <a:cs typeface="Times New Roman"/>
                <a:sym typeface="Times New Roman"/>
              </a:rPr>
              <a:t>gained through the ability to do so.”</a:t>
            </a:r>
          </a:p>
          <a:p>
            <a:pPr lvl="0" rtl="0">
              <a:spcBef>
                <a:spcPts val="0"/>
              </a:spcBef>
              <a:buNone/>
            </a:pPr>
            <a:endParaRPr/>
          </a:p>
          <a:p>
            <a:pPr rtl="0">
              <a:spcBef>
                <a:spcPts val="0"/>
              </a:spcBef>
              <a:buNone/>
            </a:pPr>
            <a:endParaRPr sz="1300">
              <a:solidFill>
                <a:schemeClr val="dk1"/>
              </a:solidFill>
              <a:latin typeface="Times New Roman"/>
              <a:ea typeface="Times New Roman"/>
              <a:cs typeface="Times New Roman"/>
              <a:sym typeface="Times New Roman"/>
            </a:endParaRPr>
          </a:p>
          <a:p>
            <a:pPr lvl="0" rtl="0">
              <a:spcBef>
                <a:spcPts val="0"/>
              </a:spcBef>
              <a:buNone/>
            </a:pPr>
            <a:endParaRPr sz="1300">
              <a:solidFill>
                <a:schemeClr val="dk1"/>
              </a:solidFill>
              <a:latin typeface="Times New Roman"/>
              <a:ea typeface="Times New Roman"/>
              <a:cs typeface="Times New Roman"/>
              <a:sym typeface="Times New Roman"/>
            </a:endParaRPr>
          </a:p>
          <a:p>
            <a:pPr lvl="0" rtl="0">
              <a:spcBef>
                <a:spcPts val="0"/>
              </a:spcBef>
              <a:buClr>
                <a:schemeClr val="dk1"/>
              </a:buClr>
              <a:buFont typeface="Arial"/>
              <a:buNone/>
            </a:pPr>
            <a:endParaRPr sz="1300">
              <a:solidFill>
                <a:schemeClr val="dk1"/>
              </a:solidFill>
              <a:latin typeface="Times New Roman"/>
              <a:ea typeface="Times New Roman"/>
              <a:cs typeface="Times New Roman"/>
              <a:sym typeface="Times New Roman"/>
            </a:endParaRPr>
          </a:p>
          <a:p>
            <a:pPr>
              <a:spcBef>
                <a:spcPts val="0"/>
              </a:spcBef>
              <a:buNone/>
            </a:pPr>
            <a:endParaRP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Shape 128"/>
          <p:cNvSpPr txBox="1">
            <a:spLocks noGrp="1"/>
          </p:cNvSpPr>
          <p:nvPr>
            <p:ph type="title"/>
          </p:nvPr>
        </p:nvSpPr>
        <p:spPr>
          <a:xfrm>
            <a:off x="457200" y="101100"/>
            <a:ext cx="7315499" cy="1013999"/>
          </a:xfrm>
          <a:prstGeom prst="rect">
            <a:avLst/>
          </a:prstGeom>
        </p:spPr>
        <p:txBody>
          <a:bodyPr lIns="91425" tIns="91425" rIns="91425" bIns="91425" anchor="b" anchorCtr="0">
            <a:noAutofit/>
          </a:bodyPr>
          <a:lstStyle/>
          <a:p>
            <a:pPr>
              <a:spcBef>
                <a:spcPts val="0"/>
              </a:spcBef>
              <a:buNone/>
            </a:pPr>
            <a:r>
              <a:rPr lang="en"/>
              <a:t>Sample Day Plan (Day1/2)</a:t>
            </a:r>
          </a:p>
        </p:txBody>
      </p:sp>
      <p:graphicFrame>
        <p:nvGraphicFramePr>
          <p:cNvPr id="129" name="Shape 129"/>
          <p:cNvGraphicFramePr/>
          <p:nvPr/>
        </p:nvGraphicFramePr>
        <p:xfrm>
          <a:off x="327725" y="1264700"/>
          <a:ext cx="8133525" cy="3627900"/>
        </p:xfrm>
        <a:graphic>
          <a:graphicData uri="http://schemas.openxmlformats.org/drawingml/2006/table">
            <a:tbl>
              <a:tblPr>
                <a:noFill/>
                <a:tableStyleId>{A9A23E83-1F3A-4871-A301-A5BACC7CFDF9}</a:tableStyleId>
              </a:tblPr>
              <a:tblGrid>
                <a:gridCol w="2711175"/>
                <a:gridCol w="2711175"/>
                <a:gridCol w="2711175"/>
              </a:tblGrid>
              <a:tr h="367325">
                <a:tc>
                  <a:txBody>
                    <a:bodyPr/>
                    <a:lstStyle/>
                    <a:p>
                      <a:pPr lvl="0" rtl="0">
                        <a:lnSpc>
                          <a:spcPct val="115000"/>
                        </a:lnSpc>
                        <a:spcBef>
                          <a:spcPts val="0"/>
                        </a:spcBef>
                        <a:buNone/>
                      </a:pPr>
                      <a:r>
                        <a:rPr lang="en" sz="800" b="1" u="sng"/>
                        <a:t>Block</a:t>
                      </a:r>
                    </a:p>
                  </a:txBody>
                  <a:tcPr marL="68575" marR="68575" marT="91425" marB="914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lvl="0" rtl="0">
                        <a:lnSpc>
                          <a:spcPct val="115000"/>
                        </a:lnSpc>
                        <a:spcBef>
                          <a:spcPts val="0"/>
                        </a:spcBef>
                        <a:buNone/>
                      </a:pPr>
                      <a:r>
                        <a:rPr lang="en" sz="800" b="1" u="sng"/>
                        <a:t>Subject Area</a:t>
                      </a:r>
                    </a:p>
                  </a:txBody>
                  <a:tcPr marL="68575" marR="68575" marT="91425" marB="914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lvl="0" rtl="0">
                        <a:lnSpc>
                          <a:spcPct val="115000"/>
                        </a:lnSpc>
                        <a:spcBef>
                          <a:spcPts val="0"/>
                        </a:spcBef>
                        <a:buNone/>
                      </a:pPr>
                      <a:r>
                        <a:rPr lang="en" sz="800" b="1" u="sng"/>
                        <a:t>Lesson</a:t>
                      </a:r>
                    </a:p>
                  </a:txBody>
                  <a:tcPr marL="68575" marR="68575" marT="91425" marB="914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578650">
                <a:tc>
                  <a:txBody>
                    <a:bodyPr/>
                    <a:lstStyle/>
                    <a:p>
                      <a:pPr lvl="0" rtl="0">
                        <a:lnSpc>
                          <a:spcPct val="115000"/>
                        </a:lnSpc>
                        <a:spcBef>
                          <a:spcPts val="0"/>
                        </a:spcBef>
                        <a:buNone/>
                      </a:pPr>
                      <a:r>
                        <a:rPr lang="en" sz="800"/>
                        <a:t>1.       8:00-9:00</a:t>
                      </a:r>
                    </a:p>
                  </a:txBody>
                  <a:tcPr marL="68575" marR="68575" marT="91425" marB="914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lvl="0" rtl="0">
                        <a:lnSpc>
                          <a:spcPct val="115000"/>
                        </a:lnSpc>
                        <a:spcBef>
                          <a:spcPts val="0"/>
                        </a:spcBef>
                        <a:buNone/>
                      </a:pPr>
                      <a:r>
                        <a:rPr lang="en" sz="800"/>
                        <a:t>Math</a:t>
                      </a:r>
                    </a:p>
                    <a:p>
                      <a:pPr lvl="0" rtl="0">
                        <a:lnSpc>
                          <a:spcPct val="115000"/>
                        </a:lnSpc>
                        <a:spcBef>
                          <a:spcPts val="0"/>
                        </a:spcBef>
                        <a:buNone/>
                      </a:pPr>
                      <a:r>
                        <a:rPr lang="en" sz="800"/>
                        <a:t>Religious Studies</a:t>
                      </a:r>
                    </a:p>
                  </a:txBody>
                  <a:tcPr marL="68575" marR="68575" marT="91425" marB="914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lvl="0" rtl="0">
                        <a:lnSpc>
                          <a:spcPct val="115000"/>
                        </a:lnSpc>
                        <a:spcBef>
                          <a:spcPts val="0"/>
                        </a:spcBef>
                        <a:buNone/>
                      </a:pPr>
                      <a:r>
                        <a:rPr lang="en" sz="800" b="1"/>
                        <a:t>The Four directions</a:t>
                      </a:r>
                    </a:p>
                  </a:txBody>
                  <a:tcPr marL="68575" marR="68575" marT="91425" marB="914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578650">
                <a:tc>
                  <a:txBody>
                    <a:bodyPr/>
                    <a:lstStyle/>
                    <a:p>
                      <a:pPr lvl="0" rtl="0">
                        <a:lnSpc>
                          <a:spcPct val="115000"/>
                        </a:lnSpc>
                        <a:spcBef>
                          <a:spcPts val="0"/>
                        </a:spcBef>
                        <a:buNone/>
                      </a:pPr>
                      <a:r>
                        <a:rPr lang="en" sz="800"/>
                        <a:t>9:10-9:30</a:t>
                      </a:r>
                    </a:p>
                  </a:txBody>
                  <a:tcPr marL="68575" marR="68575" marT="91425" marB="914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D9D9D9"/>
                    </a:solidFill>
                  </a:tcPr>
                </a:tc>
                <a:tc>
                  <a:txBody>
                    <a:bodyPr/>
                    <a:lstStyle/>
                    <a:p>
                      <a:pPr lvl="0" rtl="0">
                        <a:lnSpc>
                          <a:spcPct val="115000"/>
                        </a:lnSpc>
                        <a:spcBef>
                          <a:spcPts val="0"/>
                        </a:spcBef>
                        <a:buNone/>
                      </a:pPr>
                      <a:r>
                        <a:rPr lang="en" sz="800"/>
                        <a:t>Nutrition break/ Staff collaboration</a:t>
                      </a:r>
                    </a:p>
                  </a:txBody>
                  <a:tcPr marL="68575" marR="68575" marT="91425" marB="914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D9D9D9"/>
                    </a:solidFill>
                  </a:tcPr>
                </a:tc>
                <a:tc>
                  <a:txBody>
                    <a:bodyPr/>
                    <a:lstStyle/>
                    <a:p>
                      <a:pPr lvl="0" rtl="0">
                        <a:lnSpc>
                          <a:spcPct val="115000"/>
                        </a:lnSpc>
                        <a:spcBef>
                          <a:spcPts val="0"/>
                        </a:spcBef>
                        <a:buNone/>
                      </a:pPr>
                      <a:r>
                        <a:rPr lang="en" sz="800"/>
                        <a:t> </a:t>
                      </a:r>
                    </a:p>
                  </a:txBody>
                  <a:tcPr marL="68575" marR="68575" marT="91425" marB="914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000000"/>
                    </a:solidFill>
                  </a:tcPr>
                </a:tc>
              </a:tr>
              <a:tr h="578650">
                <a:tc>
                  <a:txBody>
                    <a:bodyPr/>
                    <a:lstStyle/>
                    <a:p>
                      <a:pPr lvl="0" rtl="0">
                        <a:lnSpc>
                          <a:spcPct val="115000"/>
                        </a:lnSpc>
                        <a:spcBef>
                          <a:spcPts val="0"/>
                        </a:spcBef>
                        <a:buNone/>
                      </a:pPr>
                      <a:r>
                        <a:rPr lang="en" sz="800"/>
                        <a:t>2.   	9:40-10:40</a:t>
                      </a:r>
                    </a:p>
                    <a:p>
                      <a:pPr lvl="0" rtl="0">
                        <a:lnSpc>
                          <a:spcPct val="115000"/>
                        </a:lnSpc>
                        <a:spcBef>
                          <a:spcPts val="0"/>
                        </a:spcBef>
                        <a:buNone/>
                      </a:pPr>
                      <a:r>
                        <a:rPr lang="en" sz="800"/>
                        <a:t> </a:t>
                      </a:r>
                    </a:p>
                  </a:txBody>
                  <a:tcPr marL="68575" marR="68575" marT="91425" marB="914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lvl="0" rtl="0">
                        <a:lnSpc>
                          <a:spcPct val="115000"/>
                        </a:lnSpc>
                        <a:spcBef>
                          <a:spcPts val="0"/>
                        </a:spcBef>
                        <a:buNone/>
                      </a:pPr>
                      <a:r>
                        <a:rPr lang="en" sz="800"/>
                        <a:t>Social Studies</a:t>
                      </a:r>
                    </a:p>
                    <a:p>
                      <a:pPr lvl="0" rtl="0">
                        <a:lnSpc>
                          <a:spcPct val="115000"/>
                        </a:lnSpc>
                        <a:spcBef>
                          <a:spcPts val="0"/>
                        </a:spcBef>
                        <a:buNone/>
                      </a:pPr>
                      <a:r>
                        <a:rPr lang="en" sz="800"/>
                        <a:t>Science</a:t>
                      </a:r>
                    </a:p>
                  </a:txBody>
                  <a:tcPr marL="68575" marR="68575" marT="91425" marB="914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lvl="0" rtl="0">
                        <a:lnSpc>
                          <a:spcPct val="115000"/>
                        </a:lnSpc>
                        <a:spcBef>
                          <a:spcPts val="0"/>
                        </a:spcBef>
                        <a:buNone/>
                      </a:pPr>
                      <a:r>
                        <a:rPr lang="en" sz="800" b="1"/>
                        <a:t>Learning with the natural world</a:t>
                      </a:r>
                    </a:p>
                  </a:txBody>
                  <a:tcPr marL="68575" marR="68575" marT="91425" marB="914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578650">
                <a:tc>
                  <a:txBody>
                    <a:bodyPr/>
                    <a:lstStyle/>
                    <a:p>
                      <a:pPr lvl="0" rtl="0">
                        <a:lnSpc>
                          <a:spcPct val="115000"/>
                        </a:lnSpc>
                        <a:spcBef>
                          <a:spcPts val="0"/>
                        </a:spcBef>
                        <a:buNone/>
                      </a:pPr>
                      <a:r>
                        <a:rPr lang="en" sz="800"/>
                        <a:t>3.   	10:50- 11:50</a:t>
                      </a:r>
                    </a:p>
                    <a:p>
                      <a:pPr lvl="0" rtl="0">
                        <a:lnSpc>
                          <a:spcPct val="115000"/>
                        </a:lnSpc>
                        <a:spcBef>
                          <a:spcPts val="0"/>
                        </a:spcBef>
                        <a:buNone/>
                      </a:pPr>
                      <a:r>
                        <a:rPr lang="en" sz="800"/>
                        <a:t> </a:t>
                      </a:r>
                    </a:p>
                  </a:txBody>
                  <a:tcPr marL="68575" marR="68575" marT="91425" marB="914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lvl="0" rtl="0">
                        <a:lnSpc>
                          <a:spcPct val="115000"/>
                        </a:lnSpc>
                        <a:spcBef>
                          <a:spcPts val="0"/>
                        </a:spcBef>
                        <a:buNone/>
                      </a:pPr>
                      <a:r>
                        <a:rPr lang="en" sz="800"/>
                        <a:t>English</a:t>
                      </a:r>
                    </a:p>
                    <a:p>
                      <a:pPr lvl="0" rtl="0">
                        <a:lnSpc>
                          <a:spcPct val="115000"/>
                        </a:lnSpc>
                        <a:spcBef>
                          <a:spcPts val="0"/>
                        </a:spcBef>
                        <a:buNone/>
                      </a:pPr>
                      <a:r>
                        <a:rPr lang="en" sz="800"/>
                        <a:t>Art</a:t>
                      </a:r>
                    </a:p>
                  </a:txBody>
                  <a:tcPr marL="68575" marR="68575" marT="91425" marB="914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lvl="0" rtl="0">
                        <a:lnSpc>
                          <a:spcPct val="115000"/>
                        </a:lnSpc>
                        <a:spcBef>
                          <a:spcPts val="0"/>
                        </a:spcBef>
                        <a:buNone/>
                      </a:pPr>
                      <a:r>
                        <a:rPr lang="en" sz="800" b="1"/>
                        <a:t>Storytelling</a:t>
                      </a:r>
                    </a:p>
                  </a:txBody>
                  <a:tcPr marL="68575" marR="68575" marT="91425" marB="914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367325">
                <a:tc>
                  <a:txBody>
                    <a:bodyPr/>
                    <a:lstStyle/>
                    <a:p>
                      <a:pPr lvl="0" rtl="0">
                        <a:lnSpc>
                          <a:spcPct val="115000"/>
                        </a:lnSpc>
                        <a:spcBef>
                          <a:spcPts val="0"/>
                        </a:spcBef>
                        <a:buNone/>
                      </a:pPr>
                      <a:r>
                        <a:rPr lang="en" sz="800"/>
                        <a:t>11:50-12:50</a:t>
                      </a:r>
                    </a:p>
                  </a:txBody>
                  <a:tcPr marL="68575" marR="68575" marT="91425" marB="914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DDD9C3"/>
                    </a:solidFill>
                  </a:tcPr>
                </a:tc>
                <a:tc>
                  <a:txBody>
                    <a:bodyPr/>
                    <a:lstStyle/>
                    <a:p>
                      <a:pPr lvl="0" rtl="0">
                        <a:lnSpc>
                          <a:spcPct val="115000"/>
                        </a:lnSpc>
                        <a:spcBef>
                          <a:spcPts val="0"/>
                        </a:spcBef>
                        <a:buNone/>
                      </a:pPr>
                      <a:r>
                        <a:rPr lang="en" sz="800"/>
                        <a:t>Lunch</a:t>
                      </a:r>
                    </a:p>
                  </a:txBody>
                  <a:tcPr marL="68575" marR="68575" marT="91425" marB="914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DDD9C3"/>
                    </a:solidFill>
                  </a:tcPr>
                </a:tc>
                <a:tc>
                  <a:txBody>
                    <a:bodyPr/>
                    <a:lstStyle/>
                    <a:p>
                      <a:pPr lvl="0" rtl="0">
                        <a:lnSpc>
                          <a:spcPct val="115000"/>
                        </a:lnSpc>
                        <a:spcBef>
                          <a:spcPts val="0"/>
                        </a:spcBef>
                        <a:buNone/>
                      </a:pPr>
                      <a:r>
                        <a:rPr lang="en" sz="800"/>
                        <a:t> </a:t>
                      </a:r>
                    </a:p>
                  </a:txBody>
                  <a:tcPr marL="68575" marR="68575" marT="91425" marB="914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000000"/>
                    </a:solidFill>
                  </a:tcPr>
                </a:tc>
              </a:tr>
              <a:tr h="578650">
                <a:tc>
                  <a:txBody>
                    <a:bodyPr/>
                    <a:lstStyle/>
                    <a:p>
                      <a:pPr lvl="0" rtl="0">
                        <a:lnSpc>
                          <a:spcPct val="115000"/>
                        </a:lnSpc>
                        <a:spcBef>
                          <a:spcPts val="0"/>
                        </a:spcBef>
                        <a:buNone/>
                      </a:pPr>
                      <a:r>
                        <a:rPr lang="en" sz="800"/>
                        <a:t>4.       13:00-14:00</a:t>
                      </a:r>
                    </a:p>
                  </a:txBody>
                  <a:tcPr marL="68575" marR="68575" marT="91425" marB="914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lvl="0" rtl="0">
                        <a:lnSpc>
                          <a:spcPct val="115000"/>
                        </a:lnSpc>
                        <a:spcBef>
                          <a:spcPts val="0"/>
                        </a:spcBef>
                        <a:buNone/>
                      </a:pPr>
                      <a:r>
                        <a:rPr lang="en" sz="800"/>
                        <a:t>Physical Education</a:t>
                      </a:r>
                    </a:p>
                    <a:p>
                      <a:pPr lvl="0" rtl="0">
                        <a:lnSpc>
                          <a:spcPct val="115000"/>
                        </a:lnSpc>
                        <a:spcBef>
                          <a:spcPts val="0"/>
                        </a:spcBef>
                        <a:buNone/>
                      </a:pPr>
                      <a:r>
                        <a:rPr lang="en" sz="800"/>
                        <a:t>Home Economics</a:t>
                      </a:r>
                    </a:p>
                  </a:txBody>
                  <a:tcPr marL="68575" marR="68575" marT="91425" marB="914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lvl="0" rtl="0">
                        <a:lnSpc>
                          <a:spcPct val="115000"/>
                        </a:lnSpc>
                        <a:spcBef>
                          <a:spcPts val="0"/>
                        </a:spcBef>
                        <a:buNone/>
                      </a:pPr>
                      <a:r>
                        <a:rPr lang="en" sz="800" b="1"/>
                        <a:t>Experiential learning</a:t>
                      </a:r>
                    </a:p>
                  </a:txBody>
                  <a:tcPr marL="68575" marR="68575" marT="91425" marB="914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bl>
          </a:graphicData>
        </a:graphic>
      </p:graphicFrame>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Shape 134"/>
          <p:cNvSpPr txBox="1">
            <a:spLocks noGrp="1"/>
          </p:cNvSpPr>
          <p:nvPr>
            <p:ph type="title"/>
          </p:nvPr>
        </p:nvSpPr>
        <p:spPr>
          <a:xfrm>
            <a:off x="457200" y="101100"/>
            <a:ext cx="7315499" cy="1013999"/>
          </a:xfrm>
          <a:prstGeom prst="rect">
            <a:avLst/>
          </a:prstGeom>
        </p:spPr>
        <p:txBody>
          <a:bodyPr lIns="91425" tIns="91425" rIns="91425" bIns="91425" anchor="b" anchorCtr="0">
            <a:noAutofit/>
          </a:bodyPr>
          <a:lstStyle/>
          <a:p>
            <a:pPr>
              <a:spcBef>
                <a:spcPts val="0"/>
              </a:spcBef>
              <a:buNone/>
            </a:pPr>
            <a:r>
              <a:rPr lang="en"/>
              <a:t>Socials/Science</a:t>
            </a:r>
          </a:p>
        </p:txBody>
      </p:sp>
      <p:sp>
        <p:nvSpPr>
          <p:cNvPr id="135" name="Shape 135"/>
          <p:cNvSpPr txBox="1">
            <a:spLocks noGrp="1"/>
          </p:cNvSpPr>
          <p:nvPr>
            <p:ph type="body" idx="1"/>
          </p:nvPr>
        </p:nvSpPr>
        <p:spPr>
          <a:xfrm>
            <a:off x="457200" y="1278516"/>
            <a:ext cx="8229600" cy="3630300"/>
          </a:xfrm>
          <a:prstGeom prst="rect">
            <a:avLst/>
          </a:prstGeom>
        </p:spPr>
        <p:txBody>
          <a:bodyPr lIns="91425" tIns="91425" rIns="91425" bIns="91425" anchor="t" anchorCtr="0">
            <a:noAutofit/>
          </a:bodyPr>
          <a:lstStyle/>
          <a:p>
            <a:pPr rtl="0">
              <a:spcBef>
                <a:spcPts val="0"/>
              </a:spcBef>
              <a:buNone/>
            </a:pPr>
            <a:r>
              <a:rPr lang="en"/>
              <a:t>Looking at Haida Nation Environmental Management </a:t>
            </a:r>
          </a:p>
          <a:p>
            <a:pPr rtl="0">
              <a:spcBef>
                <a:spcPts val="0"/>
              </a:spcBef>
              <a:buNone/>
            </a:pPr>
            <a:endParaRPr/>
          </a:p>
          <a:p>
            <a:pPr rtl="0">
              <a:spcBef>
                <a:spcPts val="0"/>
              </a:spcBef>
              <a:buNone/>
            </a:pPr>
            <a:r>
              <a:rPr lang="en"/>
              <a:t>“Learning with the Natural World”</a:t>
            </a:r>
          </a:p>
          <a:p>
            <a:pPr rtl="0">
              <a:spcBef>
                <a:spcPts val="0"/>
              </a:spcBef>
              <a:buNone/>
            </a:pPr>
            <a:endParaRPr/>
          </a:p>
          <a:p>
            <a:pPr rtl="0">
              <a:spcBef>
                <a:spcPts val="0"/>
              </a:spcBef>
              <a:buNone/>
            </a:pPr>
            <a:r>
              <a:rPr lang="en"/>
              <a:t>“Gina waadluxan gud ad kwaagiida” </a:t>
            </a:r>
          </a:p>
          <a:p>
            <a:pPr indent="457200" rtl="0">
              <a:spcBef>
                <a:spcPts val="0"/>
              </a:spcBef>
              <a:buNone/>
            </a:pPr>
            <a:r>
              <a:rPr lang="en"/>
              <a:t>- Everything is dependant on everything else. </a:t>
            </a:r>
          </a:p>
          <a:p>
            <a:pPr indent="457200" rtl="0">
              <a:spcBef>
                <a:spcPts val="0"/>
              </a:spcBef>
              <a:buNone/>
            </a:pPr>
            <a:endParaRPr/>
          </a:p>
          <a:p>
            <a:pPr marL="0" indent="0" rtl="0">
              <a:spcBef>
                <a:spcPts val="0"/>
              </a:spcBef>
              <a:buNone/>
            </a:pPr>
            <a:r>
              <a:rPr lang="en"/>
              <a:t>Two Documents:</a:t>
            </a:r>
          </a:p>
          <a:p>
            <a:pPr marL="457200" lvl="0" indent="-342900" rtl="0">
              <a:spcBef>
                <a:spcPts val="0"/>
              </a:spcBef>
              <a:buClr>
                <a:schemeClr val="dk2"/>
              </a:buClr>
              <a:buSzPct val="100000"/>
              <a:buFont typeface="Arial"/>
              <a:buChar char="-"/>
            </a:pPr>
            <a:r>
              <a:rPr lang="en"/>
              <a:t>Haida Land Use Vision</a:t>
            </a:r>
          </a:p>
          <a:p>
            <a:pPr marL="457200" lvl="0" indent="-342900" rtl="0">
              <a:spcBef>
                <a:spcPts val="0"/>
              </a:spcBef>
              <a:buClr>
                <a:schemeClr val="dk2"/>
              </a:buClr>
              <a:buSzPct val="100000"/>
              <a:buFont typeface="Arial"/>
              <a:buChar char="-"/>
            </a:pPr>
            <a:r>
              <a:rPr lang="en"/>
              <a:t>Towards a Marine Use Plan</a:t>
            </a:r>
          </a:p>
          <a:p>
            <a:pPr rtl="0">
              <a:spcBef>
                <a:spcPts val="0"/>
              </a:spcBef>
              <a:buNone/>
            </a:pPr>
            <a:endParaRPr/>
          </a:p>
          <a:p>
            <a:pPr lvl="0" rtl="0">
              <a:spcBef>
                <a:spcPts val="0"/>
              </a:spcBef>
              <a:buNone/>
            </a:pPr>
            <a:r>
              <a:rPr lang="en"/>
              <a:t>http://www.haidanation.ca/</a:t>
            </a: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Shape 140"/>
          <p:cNvSpPr txBox="1">
            <a:spLocks noGrp="1"/>
          </p:cNvSpPr>
          <p:nvPr>
            <p:ph type="title"/>
          </p:nvPr>
        </p:nvSpPr>
        <p:spPr>
          <a:xfrm>
            <a:off x="457200" y="101100"/>
            <a:ext cx="7315499" cy="1013999"/>
          </a:xfrm>
          <a:prstGeom prst="rect">
            <a:avLst/>
          </a:prstGeom>
        </p:spPr>
        <p:txBody>
          <a:bodyPr lIns="91425" tIns="91425" rIns="91425" bIns="91425" anchor="b" anchorCtr="0">
            <a:noAutofit/>
          </a:bodyPr>
          <a:lstStyle/>
          <a:p>
            <a:pPr>
              <a:spcBef>
                <a:spcPts val="0"/>
              </a:spcBef>
              <a:buNone/>
            </a:pPr>
            <a:r>
              <a:rPr lang="en"/>
              <a:t>Socials/Science</a:t>
            </a:r>
          </a:p>
        </p:txBody>
      </p:sp>
      <p:sp>
        <p:nvSpPr>
          <p:cNvPr id="141" name="Shape 141"/>
          <p:cNvSpPr txBox="1">
            <a:spLocks noGrp="1"/>
          </p:cNvSpPr>
          <p:nvPr>
            <p:ph type="body" idx="1"/>
          </p:nvPr>
        </p:nvSpPr>
        <p:spPr>
          <a:xfrm>
            <a:off x="457200" y="1278516"/>
            <a:ext cx="8229600" cy="3630300"/>
          </a:xfrm>
          <a:prstGeom prst="rect">
            <a:avLst/>
          </a:prstGeom>
        </p:spPr>
        <p:txBody>
          <a:bodyPr lIns="91425" tIns="91425" rIns="91425" bIns="91425" anchor="t" anchorCtr="0">
            <a:noAutofit/>
          </a:bodyPr>
          <a:lstStyle/>
          <a:p>
            <a:pPr>
              <a:spcBef>
                <a:spcPts val="0"/>
              </a:spcBef>
              <a:buNone/>
            </a:pPr>
            <a:endParaRPr/>
          </a:p>
        </p:txBody>
      </p:sp>
      <p:pic>
        <p:nvPicPr>
          <p:cNvPr id="142" name="Shape 142"/>
          <p:cNvPicPr preferRelativeResize="0"/>
          <p:nvPr/>
        </p:nvPicPr>
        <p:blipFill>
          <a:blip r:embed="rId3">
            <a:alphaModFix/>
          </a:blip>
          <a:stretch>
            <a:fillRect/>
          </a:stretch>
        </p:blipFill>
        <p:spPr>
          <a:xfrm>
            <a:off x="457202" y="1199250"/>
            <a:ext cx="4341050" cy="3528924"/>
          </a:xfrm>
          <a:prstGeom prst="rect">
            <a:avLst/>
          </a:prstGeom>
          <a:noFill/>
          <a:ln>
            <a:noFill/>
          </a:ln>
        </p:spPr>
      </p:pic>
      <p:pic>
        <p:nvPicPr>
          <p:cNvPr id="143" name="Shape 143"/>
          <p:cNvPicPr preferRelativeResize="0"/>
          <p:nvPr/>
        </p:nvPicPr>
        <p:blipFill>
          <a:blip r:embed="rId4">
            <a:alphaModFix/>
          </a:blip>
          <a:stretch>
            <a:fillRect/>
          </a:stretch>
        </p:blipFill>
        <p:spPr>
          <a:xfrm>
            <a:off x="1988562" y="1546337"/>
            <a:ext cx="6162675" cy="2524125"/>
          </a:xfrm>
          <a:prstGeom prst="rect">
            <a:avLst/>
          </a:prstGeom>
          <a:noFill/>
          <a:ln>
            <a:noFill/>
          </a:ln>
        </p:spPr>
      </p:pic>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3"/>
                                        </p:tgtEl>
                                        <p:attrNameLst>
                                          <p:attrName>style.visibility</p:attrName>
                                        </p:attrNameLst>
                                      </p:cBhvr>
                                      <p:to>
                                        <p:strVal val="visible"/>
                                      </p:to>
                                    </p:set>
                                    <p:animEffect transition="in" filter="fade">
                                      <p:cBhvr>
                                        <p:cTn id="7" dur="1000"/>
                                        <p:tgtEl>
                                          <p:spTgt spid="1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Shape 148"/>
          <p:cNvSpPr txBox="1">
            <a:spLocks noGrp="1"/>
          </p:cNvSpPr>
          <p:nvPr>
            <p:ph type="title"/>
          </p:nvPr>
        </p:nvSpPr>
        <p:spPr>
          <a:xfrm>
            <a:off x="457200" y="101100"/>
            <a:ext cx="7315499" cy="1013999"/>
          </a:xfrm>
          <a:prstGeom prst="rect">
            <a:avLst/>
          </a:prstGeom>
        </p:spPr>
        <p:txBody>
          <a:bodyPr lIns="91425" tIns="91425" rIns="91425" bIns="91425" anchor="b" anchorCtr="0">
            <a:noAutofit/>
          </a:bodyPr>
          <a:lstStyle/>
          <a:p>
            <a:pPr>
              <a:spcBef>
                <a:spcPts val="0"/>
              </a:spcBef>
              <a:buNone/>
            </a:pPr>
            <a:r>
              <a:rPr lang="en"/>
              <a:t>Physical Ed/ Home Ec.</a:t>
            </a:r>
          </a:p>
        </p:txBody>
      </p:sp>
      <p:sp>
        <p:nvSpPr>
          <p:cNvPr id="149" name="Shape 149"/>
          <p:cNvSpPr txBox="1">
            <a:spLocks noGrp="1"/>
          </p:cNvSpPr>
          <p:nvPr>
            <p:ph type="body" idx="1"/>
          </p:nvPr>
        </p:nvSpPr>
        <p:spPr>
          <a:xfrm>
            <a:off x="457200" y="1278525"/>
            <a:ext cx="8229600" cy="3768599"/>
          </a:xfrm>
          <a:prstGeom prst="rect">
            <a:avLst/>
          </a:prstGeom>
        </p:spPr>
        <p:txBody>
          <a:bodyPr lIns="91425" tIns="91425" rIns="91425" bIns="91425" anchor="t" anchorCtr="0">
            <a:noAutofit/>
          </a:bodyPr>
          <a:lstStyle/>
          <a:p>
            <a:pPr rtl="0">
              <a:spcBef>
                <a:spcPts val="0"/>
              </a:spcBef>
              <a:buNone/>
            </a:pPr>
            <a:r>
              <a:rPr lang="en" sz="1400"/>
              <a:t>Home Economics</a:t>
            </a:r>
          </a:p>
          <a:p>
            <a:pPr marL="457200" lvl="0" indent="-317500" rtl="0">
              <a:spcBef>
                <a:spcPts val="0"/>
              </a:spcBef>
              <a:buClr>
                <a:schemeClr val="dk2"/>
              </a:buClr>
              <a:buSzPct val="100000"/>
              <a:buFont typeface="Arial"/>
              <a:buChar char="●"/>
            </a:pPr>
            <a:r>
              <a:rPr lang="en" sz="1400"/>
              <a:t>Learning how to prepare and preserve food using traditional First Nations methods</a:t>
            </a:r>
          </a:p>
          <a:p>
            <a:pPr marL="457200" lvl="0" indent="-317500" rtl="0">
              <a:spcBef>
                <a:spcPts val="0"/>
              </a:spcBef>
              <a:buClr>
                <a:schemeClr val="dk2"/>
              </a:buClr>
              <a:buSzPct val="100000"/>
              <a:buFont typeface="Arial"/>
              <a:buChar char="-"/>
            </a:pPr>
            <a:r>
              <a:rPr lang="en" sz="1400"/>
              <a:t>Sample lesson- How to make Pemmican</a:t>
            </a:r>
          </a:p>
          <a:p>
            <a:pPr marL="457200" lvl="0" indent="-317500" rtl="0">
              <a:spcBef>
                <a:spcPts val="0"/>
              </a:spcBef>
              <a:buClr>
                <a:schemeClr val="dk2"/>
              </a:buClr>
              <a:buSzPct val="100000"/>
              <a:buFont typeface="Arial"/>
              <a:buChar char="-"/>
            </a:pPr>
            <a:r>
              <a:rPr lang="en" sz="1400"/>
              <a:t>http://tacticalintelligence.net/blog/how-to-make-pemmican.htm</a:t>
            </a:r>
          </a:p>
          <a:p>
            <a:pPr rtl="0">
              <a:spcBef>
                <a:spcPts val="0"/>
              </a:spcBef>
              <a:buNone/>
            </a:pPr>
            <a:endParaRPr sz="1400"/>
          </a:p>
          <a:p>
            <a:pPr marL="457200" lvl="0" indent="-317500" rtl="0">
              <a:spcBef>
                <a:spcPts val="0"/>
              </a:spcBef>
              <a:buClr>
                <a:schemeClr val="dk2"/>
              </a:buClr>
              <a:buSzPct val="100000"/>
              <a:buFont typeface="Arial"/>
              <a:buChar char="●"/>
            </a:pPr>
            <a:r>
              <a:rPr lang="en" sz="1400"/>
              <a:t>Other ideas to consider</a:t>
            </a:r>
          </a:p>
          <a:p>
            <a:pPr marL="457200" lvl="0" indent="-317500" rtl="0">
              <a:spcBef>
                <a:spcPts val="0"/>
              </a:spcBef>
              <a:buClr>
                <a:schemeClr val="dk2"/>
              </a:buClr>
              <a:buSzPct val="100000"/>
              <a:buFont typeface="Arial"/>
              <a:buChar char="-"/>
            </a:pPr>
            <a:r>
              <a:rPr lang="en" sz="1400"/>
              <a:t>How might preservation techniques differ in modern times compared to traditional techniques?</a:t>
            </a:r>
          </a:p>
          <a:p>
            <a:pPr marL="457200" lvl="0" indent="-317500" rtl="0">
              <a:spcBef>
                <a:spcPts val="0"/>
              </a:spcBef>
              <a:buClr>
                <a:schemeClr val="dk2"/>
              </a:buClr>
              <a:buSzPct val="100000"/>
              <a:buFont typeface="Arial"/>
              <a:buChar char="-"/>
            </a:pPr>
            <a:r>
              <a:rPr lang="en" sz="1400"/>
              <a:t>What sort of macro-nutrients were traditional First Nations foods comprised of?</a:t>
            </a:r>
          </a:p>
          <a:p>
            <a:pPr marL="457200" lvl="0" indent="-317500" rtl="0">
              <a:spcBef>
                <a:spcPts val="0"/>
              </a:spcBef>
              <a:buClr>
                <a:schemeClr val="dk2"/>
              </a:buClr>
              <a:buSzPct val="100000"/>
              <a:buFont typeface="Arial"/>
              <a:buChar char="-"/>
            </a:pPr>
            <a:r>
              <a:rPr lang="en" sz="1400"/>
              <a:t>How might the shift from traditional to modern food options have an effect on a population? (Think about available resources, change in practices etc.)</a:t>
            </a:r>
          </a:p>
          <a:p>
            <a:pPr rtl="0">
              <a:spcBef>
                <a:spcPts val="0"/>
              </a:spcBef>
              <a:buNone/>
            </a:pPr>
            <a:endParaRPr sz="1400"/>
          </a:p>
          <a:p>
            <a:pPr marL="457200" lvl="0" indent="-317500" rtl="0">
              <a:spcBef>
                <a:spcPts val="0"/>
              </a:spcBef>
              <a:buClr>
                <a:schemeClr val="dk2"/>
              </a:buClr>
              <a:buSzPct val="100000"/>
              <a:buFont typeface="Arial"/>
              <a:buChar char="●"/>
            </a:pPr>
            <a:r>
              <a:rPr lang="en" sz="1400"/>
              <a:t>Resources</a:t>
            </a:r>
          </a:p>
          <a:p>
            <a:pPr rtl="0">
              <a:spcBef>
                <a:spcPts val="0"/>
              </a:spcBef>
              <a:buNone/>
            </a:pPr>
            <a:endParaRPr sz="1400"/>
          </a:p>
          <a:p>
            <a:pPr marL="457200" lvl="0" indent="-317500" rtl="0">
              <a:spcBef>
                <a:spcPts val="0"/>
              </a:spcBef>
              <a:buClr>
                <a:schemeClr val="dk2"/>
              </a:buClr>
              <a:buSzPct val="100000"/>
              <a:buFont typeface="Arial"/>
              <a:buChar char="-"/>
            </a:pPr>
            <a:r>
              <a:rPr lang="en" sz="1400"/>
              <a:t>First Nations ways of knowing- </a:t>
            </a:r>
            <a:r>
              <a:rPr lang="en" sz="1400" u="sng">
                <a:solidFill>
                  <a:schemeClr val="hlink"/>
                </a:solidFill>
                <a:hlinkClick r:id="rId3"/>
              </a:rPr>
              <a:t>http://www.osstf.on.ca/~/media/Provincial/Documents/About%20Us/Common%20Threads/full-circle-first-nations-metis-and-inuit-ways-of-knowing.ashx?sc_lang=en-CA</a:t>
            </a:r>
          </a:p>
          <a:p>
            <a:pPr marL="457200" lvl="0" indent="-317500" rtl="0">
              <a:spcBef>
                <a:spcPts val="0"/>
              </a:spcBef>
              <a:buClr>
                <a:schemeClr val="dk2"/>
              </a:buClr>
              <a:buSzPct val="100000"/>
              <a:buFont typeface="Arial"/>
              <a:buChar char="-"/>
            </a:pPr>
            <a:r>
              <a:rPr lang="en" sz="1400"/>
              <a:t>http://www.yukonwellness.ca/traditionalfood.php</a:t>
            </a:r>
          </a:p>
          <a:p>
            <a:pPr lvl="0">
              <a:spcBef>
                <a:spcPts val="0"/>
              </a:spcBef>
              <a:buNone/>
            </a:pPr>
            <a:endParaRPr/>
          </a:p>
        </p:txBody>
      </p:sp>
      <p:pic>
        <p:nvPicPr>
          <p:cNvPr id="150" name="Shape 150"/>
          <p:cNvPicPr preferRelativeResize="0"/>
          <p:nvPr/>
        </p:nvPicPr>
        <p:blipFill>
          <a:blip r:embed="rId4">
            <a:alphaModFix/>
          </a:blip>
          <a:stretch>
            <a:fillRect/>
          </a:stretch>
        </p:blipFill>
        <p:spPr>
          <a:xfrm>
            <a:off x="6739500" y="163100"/>
            <a:ext cx="2349849" cy="1329124"/>
          </a:xfrm>
          <a:prstGeom prst="rect">
            <a:avLst/>
          </a:prstGeom>
          <a:noFill/>
          <a:ln>
            <a:noFill/>
          </a:ln>
        </p:spPr>
      </p:pic>
    </p:spTree>
  </p:cSld>
  <p:clrMapOvr>
    <a:masterClrMapping/>
  </p:clrMapOvr>
  <p:transition spd="slow">
    <p:cut/>
  </p:transition>
</p:sld>
</file>

<file path=ppt/theme/theme1.xml><?xml version="1.0" encoding="utf-8"?>
<a:theme xmlns:a="http://schemas.openxmlformats.org/drawingml/2006/main" name="lesson-plan">
  <a:themeElements>
    <a:clrScheme name="Custom 501">
      <a:dk1>
        <a:srgbClr val="000000"/>
      </a:dk1>
      <a:lt1>
        <a:srgbClr val="EFEDE2"/>
      </a:lt1>
      <a:dk2>
        <a:srgbClr val="1F497D"/>
      </a:dk2>
      <a:lt2>
        <a:srgbClr val="FDFFFF"/>
      </a:lt2>
      <a:accent1>
        <a:srgbClr val="4F81BD"/>
      </a:accent1>
      <a:accent2>
        <a:srgbClr val="AB0101"/>
      </a:accent2>
      <a:accent3>
        <a:srgbClr val="86B060"/>
      </a:accent3>
      <a:accent4>
        <a:srgbClr val="7760A0"/>
      </a:accent4>
      <a:accent5>
        <a:srgbClr val="739395"/>
      </a:accent5>
      <a:accent6>
        <a:srgbClr val="968B52"/>
      </a:accent6>
      <a:hlink>
        <a:srgbClr val="336699"/>
      </a:hlink>
      <a:folHlink>
        <a:srgbClr val="96969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1034</Words>
  <Application>Microsoft Office PowerPoint</Application>
  <PresentationFormat>On-screen Show (16:9)</PresentationFormat>
  <Paragraphs>167</Paragraphs>
  <Slides>17</Slides>
  <Notes>17</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lesson-plan</vt:lpstr>
      <vt:lpstr>First Nations Week </vt:lpstr>
      <vt:lpstr>Agenda</vt:lpstr>
      <vt:lpstr>Why First Nations Week?</vt:lpstr>
      <vt:lpstr>Dialectic and Dialogic</vt:lpstr>
      <vt:lpstr>Indigenous Lens</vt:lpstr>
      <vt:lpstr>Sample Day Plan (Day1/2)</vt:lpstr>
      <vt:lpstr>Socials/Science</vt:lpstr>
      <vt:lpstr>Socials/Science</vt:lpstr>
      <vt:lpstr>Physical Ed/ Home Ec.</vt:lpstr>
      <vt:lpstr>Physical Ed/ Home Ec.</vt:lpstr>
      <vt:lpstr>Physical Ed/ Home Ec.</vt:lpstr>
      <vt:lpstr>English/Art</vt:lpstr>
      <vt:lpstr>English/Art</vt:lpstr>
      <vt:lpstr>English/Art</vt:lpstr>
      <vt:lpstr>Mathematics</vt:lpstr>
      <vt:lpstr>Religious Studies</vt:lpstr>
      <vt:lpstr>Interdisciplinary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First Nations Week </dc:title>
  <cp:lastModifiedBy>Frank Ashley</cp:lastModifiedBy>
  <cp:revision>1</cp:revision>
  <dcterms:modified xsi:type="dcterms:W3CDTF">2015-07-17T22:47:30Z</dcterms:modified>
</cp:coreProperties>
</file>