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2" name="alli chandle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p:pos x="6000" y="0"/>
    <p:text>Bri Will Intro</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2">
    <p:pos x="6000" y="0"/>
    <p:text>Alli will intro activity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0" name="Shape 9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7" name="Shape 9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31" name="Shape 13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38" name="Shape 1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0.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gradFill>
          <a:gsLst>
            <a:gs pos="0">
              <a:schemeClr val="lt1"/>
            </a:gs>
            <a:gs pos="100000">
              <a:srgbClr val="9F9F9F"/>
            </a:gs>
          </a:gsLst>
          <a:path path="circle">
            <a:fillToRect b="50%" l="50%" r="50%" t="50%"/>
          </a:path>
          <a:tileRect/>
        </a:gradFill>
      </p:bgPr>
    </p:bg>
    <p:spTree>
      <p:nvGrpSpPr>
        <p:cNvPr id="11" name="Shape 11"/>
        <p:cNvGrpSpPr/>
        <p:nvPr/>
      </p:nvGrpSpPr>
      <p:grpSpPr>
        <a:xfrm>
          <a:off x="0" y="0"/>
          <a:ext cx="0" cy="0"/>
          <a:chOff x="0" y="0"/>
          <a:chExt cx="0" cy="0"/>
        </a:xfrm>
      </p:grpSpPr>
      <p:sp>
        <p:nvSpPr>
          <p:cNvPr id="12" name="Shape 12"/>
          <p:cNvSpPr/>
          <p:nvPr/>
        </p:nvSpPr>
        <p:spPr>
          <a:xfrm flipH="1">
            <a:off x="2667000" y="0"/>
            <a:ext cx="6476999" cy="6858000"/>
          </a:xfrm>
          <a:prstGeom prst="rect">
            <a:avLst/>
          </a:prstGeom>
          <a:blipFill rotWithShape="1">
            <a:blip r:embed="rId2">
              <a:alphaModFix amt="43000"/>
            </a:blip>
            <a:tile algn="tl" flip="none" tx="0" sx="50000" ty="0" sy="50000"/>
          </a:blip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Trebuchet MS"/>
              <a:ea typeface="Trebuchet MS"/>
              <a:cs typeface="Trebuchet MS"/>
              <a:sym typeface="Trebuchet MS"/>
            </a:endParaRPr>
          </a:p>
        </p:txBody>
      </p:sp>
      <p:cxnSp>
        <p:nvCxnSpPr>
          <p:cNvPr id="13" name="Shape 13"/>
          <p:cNvCxnSpPr/>
          <p:nvPr/>
        </p:nvCxnSpPr>
        <p:spPr>
          <a:xfrm rot="-5400000">
            <a:off x="-762000" y="3428999"/>
            <a:ext cx="6858000" cy="0"/>
          </a:xfrm>
          <a:prstGeom prst="straightConnector1">
            <a:avLst/>
          </a:prstGeom>
          <a:noFill/>
          <a:ln cap="flat" cmpd="sng" w="11425">
            <a:solidFill>
              <a:srgbClr val="FAFAFA"/>
            </a:solidFill>
            <a:prstDash val="solid"/>
            <a:miter/>
            <a:headEnd len="med" w="med" type="none"/>
            <a:tailEnd len="med" w="med" type="none"/>
          </a:ln>
        </p:spPr>
      </p:cxnSp>
      <p:sp>
        <p:nvSpPr>
          <p:cNvPr id="14" name="Shape 14"/>
          <p:cNvSpPr txBox="1"/>
          <p:nvPr>
            <p:ph type="ctrTitle"/>
          </p:nvPr>
        </p:nvSpPr>
        <p:spPr>
          <a:xfrm>
            <a:off x="3366867" y="533400"/>
            <a:ext cx="5105399" cy="2868167"/>
          </a:xfrm>
          <a:prstGeom prst="rect">
            <a:avLst/>
          </a:prstGeom>
          <a:noFill/>
          <a:ln>
            <a:noFill/>
          </a:ln>
        </p:spPr>
        <p:txBody>
          <a:bodyPr anchorCtr="0" anchor="b" bIns="91425" lIns="91425" rIns="91425" tIns="91425"/>
          <a:lstStyle>
            <a:lvl1pPr indent="0" marL="0" marR="0" rtl="0" algn="r">
              <a:spcBef>
                <a:spcPts val="0"/>
              </a:spcBef>
              <a:buClr>
                <a:srgbClr val="FEFAF4"/>
              </a:buClr>
              <a:buFont typeface="Trebuchet MS"/>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5" name="Shape 15"/>
          <p:cNvSpPr txBox="1"/>
          <p:nvPr>
            <p:ph idx="1" type="subTitle"/>
          </p:nvPr>
        </p:nvSpPr>
        <p:spPr>
          <a:xfrm>
            <a:off x="3354442" y="3539864"/>
            <a:ext cx="5114778" cy="1101247"/>
          </a:xfrm>
          <a:prstGeom prst="rect">
            <a:avLst/>
          </a:prstGeom>
          <a:noFill/>
          <a:ln>
            <a:noFill/>
          </a:ln>
        </p:spPr>
        <p:txBody>
          <a:bodyPr anchorCtr="0" anchor="t" bIns="91425" lIns="91425" rIns="91425" tIns="91425"/>
          <a:lstStyle>
            <a:lvl1pPr indent="0" marL="0" marR="0" rtl="0" algn="r">
              <a:spcBef>
                <a:spcPts val="600"/>
              </a:spcBef>
              <a:buClr>
                <a:schemeClr val="dk2"/>
              </a:buClr>
              <a:buFont typeface="Noto Symbol"/>
              <a:buNone/>
              <a:defRPr/>
            </a:lvl1pPr>
            <a:lvl2pPr indent="0" marL="457200" marR="0" rtl="0" algn="ctr">
              <a:spcBef>
                <a:spcPts val="500"/>
              </a:spcBef>
              <a:buClr>
                <a:schemeClr val="accent4"/>
              </a:buClr>
              <a:buFont typeface="Noto Symbol"/>
              <a:buNone/>
              <a:defRPr/>
            </a:lvl2pPr>
            <a:lvl3pPr indent="0" marL="914400" marR="0" rtl="0" algn="ctr">
              <a:spcBef>
                <a:spcPts val="400"/>
              </a:spcBef>
              <a:buClr>
                <a:schemeClr val="accent4"/>
              </a:buClr>
              <a:buFont typeface="Noto Symbol"/>
              <a:buNone/>
              <a:defRPr/>
            </a:lvl3pPr>
            <a:lvl4pPr indent="0" marL="1371600" marR="0" rtl="0" algn="ctr">
              <a:spcBef>
                <a:spcPts val="400"/>
              </a:spcBef>
              <a:buClr>
                <a:schemeClr val="accent4"/>
              </a:buClr>
              <a:buFont typeface="Noto Symbol"/>
              <a:buNone/>
              <a:defRPr/>
            </a:lvl4pPr>
            <a:lvl5pPr indent="0" marL="1828800" marR="0" rtl="0" algn="ctr">
              <a:spcBef>
                <a:spcPts val="400"/>
              </a:spcBef>
              <a:buClr>
                <a:schemeClr val="accent4"/>
              </a:buClr>
              <a:buFont typeface="Noto Symbol"/>
              <a:buNone/>
              <a:defRPr/>
            </a:lvl5pPr>
            <a:lvl6pPr indent="0" marL="2286000" marR="0" rtl="0" algn="ctr">
              <a:spcBef>
                <a:spcPts val="400"/>
              </a:spcBef>
              <a:buClr>
                <a:schemeClr val="accent4"/>
              </a:buClr>
              <a:buFont typeface="Noto Symbol"/>
              <a:buNone/>
              <a:defRPr/>
            </a:lvl6pPr>
            <a:lvl7pPr indent="0" marL="2743200" marR="0" rtl="0" algn="ctr">
              <a:spcBef>
                <a:spcPts val="320"/>
              </a:spcBef>
              <a:buClr>
                <a:schemeClr val="accent4"/>
              </a:buClr>
              <a:buFont typeface="Noto Symbol"/>
              <a:buNone/>
              <a:defRPr/>
            </a:lvl7pPr>
            <a:lvl8pPr indent="0" marL="3200400" marR="0" rtl="0" algn="ctr">
              <a:spcBef>
                <a:spcPts val="300"/>
              </a:spcBef>
              <a:buClr>
                <a:schemeClr val="accent4"/>
              </a:buClr>
              <a:buFont typeface="Trebuchet MS"/>
              <a:buNone/>
              <a:defRPr/>
            </a:lvl8pPr>
            <a:lvl9pPr indent="0" marL="3657600" marR="0" rtl="0" algn="ctr">
              <a:spcBef>
                <a:spcPts val="280"/>
              </a:spcBef>
              <a:buClr>
                <a:schemeClr val="accent4"/>
              </a:buClr>
              <a:buFont typeface="Noto Symbol"/>
              <a:buNone/>
              <a:defRPr/>
            </a:lvl9pPr>
          </a:lstStyle>
          <a:p/>
        </p:txBody>
      </p:sp>
      <p:sp>
        <p:nvSpPr>
          <p:cNvPr id="16" name="Shape 16"/>
          <p:cNvSpPr txBox="1"/>
          <p:nvPr>
            <p:ph idx="10" type="dt"/>
          </p:nvPr>
        </p:nvSpPr>
        <p:spPr>
          <a:xfrm>
            <a:off x="5871223"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7" name="Shape 17"/>
          <p:cNvSpPr txBox="1"/>
          <p:nvPr>
            <p:ph idx="11" type="ftr"/>
          </p:nvPr>
        </p:nvSpPr>
        <p:spPr>
          <a:xfrm>
            <a:off x="2819400" y="6557946"/>
            <a:ext cx="2927721"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8" name="Shape 18"/>
          <p:cNvSpPr txBox="1"/>
          <p:nvPr>
            <p:ph idx="12" type="sldNum"/>
          </p:nvPr>
        </p:nvSpPr>
        <p:spPr>
          <a:xfrm>
            <a:off x="7880884"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320039"/>
            <a:ext cx="7239000" cy="1143000"/>
          </a:xfrm>
          <a:prstGeom prst="rect">
            <a:avLst/>
          </a:prstGeom>
          <a:noFill/>
          <a:ln>
            <a:noFill/>
          </a:ln>
        </p:spPr>
        <p:txBody>
          <a:bodyPr anchorCtr="0" anchor="b" bIns="91425" lIns="91425" rIns="91425" tIns="91425"/>
          <a:lstStyle>
            <a:lvl1pPr rtl="0" algn="l">
              <a:spcBef>
                <a:spcPts val="0"/>
              </a:spcBef>
              <a:buClr>
                <a:srgbClr val="FEFAF4"/>
              </a:buClr>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4" name="Shape 74"/>
          <p:cNvSpPr txBox="1"/>
          <p:nvPr>
            <p:ph idx="1" type="body"/>
          </p:nvPr>
        </p:nvSpPr>
        <p:spPr>
          <a:xfrm rot="5400000">
            <a:off x="1653539" y="413075"/>
            <a:ext cx="4846320" cy="7239000"/>
          </a:xfrm>
          <a:prstGeom prst="rect">
            <a:avLst/>
          </a:prstGeom>
          <a:noFill/>
          <a:ln>
            <a:noFill/>
          </a:ln>
        </p:spPr>
        <p:txBody>
          <a:bodyPr anchorCtr="0" anchor="t" bIns="91425" lIns="91425" rIns="91425" tIns="91425"/>
          <a:lstStyle>
            <a:lvl1pPr indent="-153797" marL="274320" rtl="0" algn="l">
              <a:spcBef>
                <a:spcPts val="600"/>
              </a:spcBef>
              <a:buClr>
                <a:schemeClr val="dk2"/>
              </a:buClr>
              <a:buFont typeface="Noto Symbol"/>
              <a:buChar char="⦿"/>
              <a:defRPr/>
            </a:lvl1pPr>
            <a:lvl2pPr indent="-112268" marL="521208" rtl="0" algn="l">
              <a:spcBef>
                <a:spcPts val="500"/>
              </a:spcBef>
              <a:buClr>
                <a:schemeClr val="accent4"/>
              </a:buClr>
              <a:buFont typeface="Noto Symbol"/>
              <a:buChar char="◼"/>
              <a:defRPr/>
            </a:lvl2pPr>
            <a:lvl3pPr indent="-162051" marL="758952" rtl="0" algn="l">
              <a:spcBef>
                <a:spcPts val="400"/>
              </a:spcBef>
              <a:buClr>
                <a:schemeClr val="accent4"/>
              </a:buClr>
              <a:buFont typeface="Noto Symbol"/>
              <a:buChar char="•"/>
              <a:defRPr/>
            </a:lvl3pPr>
            <a:lvl4pPr indent="-129539" marL="1005839" rtl="0" algn="l">
              <a:spcBef>
                <a:spcPts val="400"/>
              </a:spcBef>
              <a:buClr>
                <a:schemeClr val="accent4"/>
              </a:buClr>
              <a:buFont typeface="Noto Symbol"/>
              <a:buChar char="●"/>
              <a:defRPr/>
            </a:lvl4pPr>
            <a:lvl5pPr indent="-158750" marL="1280160" rtl="0" algn="l">
              <a:spcBef>
                <a:spcPts val="400"/>
              </a:spcBef>
              <a:buClr>
                <a:schemeClr val="accent4"/>
              </a:buClr>
              <a:buFont typeface="Noto Symbol"/>
              <a:buChar char="◉"/>
              <a:defRPr/>
            </a:lvl5pPr>
            <a:lvl6pPr indent="-98044" marL="1472184" rtl="0" algn="l">
              <a:spcBef>
                <a:spcPts val="400"/>
              </a:spcBef>
              <a:buClr>
                <a:schemeClr val="accent4"/>
              </a:buClr>
              <a:buFont typeface="Noto Symbol"/>
              <a:buChar char="●"/>
              <a:defRPr/>
            </a:lvl6pPr>
            <a:lvl7pPr indent="-106171" marL="1673351" rtl="0" algn="l">
              <a:spcBef>
                <a:spcPts val="320"/>
              </a:spcBef>
              <a:buClr>
                <a:schemeClr val="accent4"/>
              </a:buClr>
              <a:buFont typeface="Noto Symbol"/>
              <a:buChar char="◼"/>
              <a:defRPr/>
            </a:lvl7pPr>
            <a:lvl8pPr indent="-81788" marL="1847088" rtl="0" algn="l">
              <a:spcBef>
                <a:spcPts val="300"/>
              </a:spcBef>
              <a:buClr>
                <a:schemeClr val="accent4"/>
              </a:buClr>
              <a:buFont typeface="Trebuchet MS"/>
              <a:buChar char="•"/>
              <a:defRPr/>
            </a:lvl8pPr>
            <a:lvl9pPr indent="-101600" marL="2057400" rtl="0" algn="l">
              <a:spcBef>
                <a:spcPts val="280"/>
              </a:spcBef>
              <a:buClr>
                <a:schemeClr val="accent4"/>
              </a:buClr>
              <a:buFont typeface="Noto Symbol"/>
              <a:buChar char="▪"/>
              <a:defRPr/>
            </a:lvl9pPr>
          </a:lstStyle>
          <a:p/>
        </p:txBody>
      </p:sp>
      <p:sp>
        <p:nvSpPr>
          <p:cNvPr id="75" name="Shape 75"/>
          <p:cNvSpPr txBox="1"/>
          <p:nvPr>
            <p:ph idx="10" type="dt"/>
          </p:nvPr>
        </p:nvSpPr>
        <p:spPr>
          <a:xfrm>
            <a:off x="4245935"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6" name="Shape 76"/>
          <p:cNvSpPr txBox="1"/>
          <p:nvPr>
            <p:ph idx="11" type="ftr"/>
          </p:nvPr>
        </p:nvSpPr>
        <p:spPr>
          <a:xfrm>
            <a:off x="457200" y="6557946"/>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7" name="Shape 77"/>
          <p:cNvSpPr txBox="1"/>
          <p:nvPr>
            <p:ph idx="12" type="sldNum"/>
          </p:nvPr>
        </p:nvSpPr>
        <p:spPr>
          <a:xfrm>
            <a:off x="6251448"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389437" y="2438717"/>
            <a:ext cx="5851525" cy="1524000"/>
          </a:xfrm>
          <a:prstGeom prst="rect">
            <a:avLst/>
          </a:prstGeom>
          <a:noFill/>
          <a:ln>
            <a:noFill/>
          </a:ln>
        </p:spPr>
        <p:txBody>
          <a:bodyPr anchorCtr="0" anchor="t" bIns="91425" lIns="91425" rIns="91425" tIns="91425"/>
          <a:lstStyle>
            <a:lvl1pPr rtl="0" algn="l">
              <a:spcBef>
                <a:spcPts val="0"/>
              </a:spcBef>
              <a:buClr>
                <a:srgbClr val="FEFAF4"/>
              </a:buClr>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0" name="Shape 80"/>
          <p:cNvSpPr txBox="1"/>
          <p:nvPr>
            <p:ph idx="1" type="body"/>
          </p:nvPr>
        </p:nvSpPr>
        <p:spPr>
          <a:xfrm rot="5400000">
            <a:off x="541337" y="190504"/>
            <a:ext cx="5851525" cy="6019799"/>
          </a:xfrm>
          <a:prstGeom prst="rect">
            <a:avLst/>
          </a:prstGeom>
          <a:noFill/>
          <a:ln>
            <a:noFill/>
          </a:ln>
        </p:spPr>
        <p:txBody>
          <a:bodyPr anchorCtr="0" anchor="t" bIns="91425" lIns="91425" rIns="91425" tIns="91425"/>
          <a:lstStyle>
            <a:lvl1pPr indent="-153797" marL="274320" rtl="0" algn="l">
              <a:spcBef>
                <a:spcPts val="600"/>
              </a:spcBef>
              <a:buClr>
                <a:schemeClr val="dk2"/>
              </a:buClr>
              <a:buFont typeface="Noto Symbol"/>
              <a:buChar char="⦿"/>
              <a:defRPr/>
            </a:lvl1pPr>
            <a:lvl2pPr indent="-112268" marL="521208" rtl="0" algn="l">
              <a:spcBef>
                <a:spcPts val="500"/>
              </a:spcBef>
              <a:buClr>
                <a:schemeClr val="accent4"/>
              </a:buClr>
              <a:buFont typeface="Noto Symbol"/>
              <a:buChar char="◼"/>
              <a:defRPr/>
            </a:lvl2pPr>
            <a:lvl3pPr indent="-162051" marL="758952" rtl="0" algn="l">
              <a:spcBef>
                <a:spcPts val="400"/>
              </a:spcBef>
              <a:buClr>
                <a:schemeClr val="accent4"/>
              </a:buClr>
              <a:buFont typeface="Noto Symbol"/>
              <a:buChar char="•"/>
              <a:defRPr/>
            </a:lvl3pPr>
            <a:lvl4pPr indent="-129539" marL="1005839" rtl="0" algn="l">
              <a:spcBef>
                <a:spcPts val="400"/>
              </a:spcBef>
              <a:buClr>
                <a:schemeClr val="accent4"/>
              </a:buClr>
              <a:buFont typeface="Noto Symbol"/>
              <a:buChar char="●"/>
              <a:defRPr/>
            </a:lvl4pPr>
            <a:lvl5pPr indent="-158750" marL="1280160" rtl="0" algn="l">
              <a:spcBef>
                <a:spcPts val="400"/>
              </a:spcBef>
              <a:buClr>
                <a:schemeClr val="accent4"/>
              </a:buClr>
              <a:buFont typeface="Noto Symbol"/>
              <a:buChar char="◉"/>
              <a:defRPr/>
            </a:lvl5pPr>
            <a:lvl6pPr indent="-98044" marL="1472184" rtl="0" algn="l">
              <a:spcBef>
                <a:spcPts val="400"/>
              </a:spcBef>
              <a:buClr>
                <a:schemeClr val="accent4"/>
              </a:buClr>
              <a:buFont typeface="Noto Symbol"/>
              <a:buChar char="●"/>
              <a:defRPr/>
            </a:lvl6pPr>
            <a:lvl7pPr indent="-106171" marL="1673351" rtl="0" algn="l">
              <a:spcBef>
                <a:spcPts val="320"/>
              </a:spcBef>
              <a:buClr>
                <a:schemeClr val="accent4"/>
              </a:buClr>
              <a:buFont typeface="Noto Symbol"/>
              <a:buChar char="◼"/>
              <a:defRPr/>
            </a:lvl7pPr>
            <a:lvl8pPr indent="-81788" marL="1847088" rtl="0" algn="l">
              <a:spcBef>
                <a:spcPts val="300"/>
              </a:spcBef>
              <a:buClr>
                <a:schemeClr val="accent4"/>
              </a:buClr>
              <a:buFont typeface="Trebuchet MS"/>
              <a:buChar char="•"/>
              <a:defRPr/>
            </a:lvl8pPr>
            <a:lvl9pPr indent="-101600" marL="2057400" rtl="0" algn="l">
              <a:spcBef>
                <a:spcPts val="280"/>
              </a:spcBef>
              <a:buClr>
                <a:schemeClr val="accent4"/>
              </a:buClr>
              <a:buFont typeface="Noto Symbol"/>
              <a:buChar char="▪"/>
              <a:defRPr/>
            </a:lvl9pPr>
          </a:lstStyle>
          <a:p/>
        </p:txBody>
      </p:sp>
      <p:sp>
        <p:nvSpPr>
          <p:cNvPr id="81" name="Shape 81"/>
          <p:cNvSpPr txBox="1"/>
          <p:nvPr>
            <p:ph idx="10" type="dt"/>
          </p:nvPr>
        </p:nvSpPr>
        <p:spPr>
          <a:xfrm>
            <a:off x="4242816"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2" name="Shape 82"/>
          <p:cNvSpPr txBox="1"/>
          <p:nvPr>
            <p:ph idx="11" type="ftr"/>
          </p:nvPr>
        </p:nvSpPr>
        <p:spPr>
          <a:xfrm>
            <a:off x="457200" y="6556247"/>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3" name="Shape 83"/>
          <p:cNvSpPr txBox="1"/>
          <p:nvPr>
            <p:ph idx="12" type="sldNum"/>
          </p:nvPr>
        </p:nvSpPr>
        <p:spPr>
          <a:xfrm>
            <a:off x="6254496" y="6553200"/>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9" name="Shape 19"/>
        <p:cNvGrpSpPr/>
        <p:nvPr/>
      </p:nvGrpSpPr>
      <p:grpSpPr>
        <a:xfrm>
          <a:off x="0" y="0"/>
          <a:ext cx="0" cy="0"/>
          <a:chOff x="0" y="0"/>
          <a:chExt cx="0" cy="0"/>
        </a:xfrm>
      </p:grpSpPr>
      <p:sp>
        <p:nvSpPr>
          <p:cNvPr id="20" name="Shape 20"/>
          <p:cNvSpPr txBox="1"/>
          <p:nvPr>
            <p:ph type="title"/>
          </p:nvPr>
        </p:nvSpPr>
        <p:spPr>
          <a:xfrm>
            <a:off x="457200" y="320039"/>
            <a:ext cx="7239000" cy="1143000"/>
          </a:xfrm>
          <a:prstGeom prst="rect">
            <a:avLst/>
          </a:prstGeom>
          <a:noFill/>
          <a:ln>
            <a:noFill/>
          </a:ln>
        </p:spPr>
        <p:txBody>
          <a:bodyPr anchorCtr="0" anchor="b" bIns="91425" lIns="91425" rIns="91425" tIns="91425"/>
          <a:lstStyle>
            <a:lvl1pPr rtl="0" algn="l">
              <a:spcBef>
                <a:spcPts val="0"/>
              </a:spcBef>
              <a:buClr>
                <a:srgbClr val="FEFAF4"/>
              </a:buClr>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1" name="Shape 21"/>
          <p:cNvSpPr txBox="1"/>
          <p:nvPr>
            <p:ph idx="1" type="body"/>
          </p:nvPr>
        </p:nvSpPr>
        <p:spPr>
          <a:xfrm>
            <a:off x="457200" y="1609416"/>
            <a:ext cx="7239000" cy="4846320"/>
          </a:xfrm>
          <a:prstGeom prst="rect">
            <a:avLst/>
          </a:prstGeom>
          <a:noFill/>
          <a:ln>
            <a:noFill/>
          </a:ln>
        </p:spPr>
        <p:txBody>
          <a:bodyPr anchorCtr="0" anchor="t" bIns="91425" lIns="91425" rIns="91425" tIns="91425"/>
          <a:lstStyle>
            <a:lvl1pPr indent="-153797" marL="274320" rtl="0" algn="l">
              <a:spcBef>
                <a:spcPts val="600"/>
              </a:spcBef>
              <a:buClr>
                <a:schemeClr val="dk2"/>
              </a:buClr>
              <a:buFont typeface="Noto Symbol"/>
              <a:buChar char="⦿"/>
              <a:defRPr/>
            </a:lvl1pPr>
            <a:lvl2pPr indent="-112268" marL="521208" rtl="0" algn="l">
              <a:spcBef>
                <a:spcPts val="500"/>
              </a:spcBef>
              <a:buClr>
                <a:schemeClr val="accent4"/>
              </a:buClr>
              <a:buFont typeface="Noto Symbol"/>
              <a:buChar char="◼"/>
              <a:defRPr/>
            </a:lvl2pPr>
            <a:lvl3pPr indent="-162051" marL="758952" rtl="0" algn="l">
              <a:spcBef>
                <a:spcPts val="400"/>
              </a:spcBef>
              <a:buClr>
                <a:schemeClr val="accent4"/>
              </a:buClr>
              <a:buFont typeface="Noto Symbol"/>
              <a:buChar char="•"/>
              <a:defRPr/>
            </a:lvl3pPr>
            <a:lvl4pPr indent="-129539" marL="1005839" rtl="0" algn="l">
              <a:spcBef>
                <a:spcPts val="400"/>
              </a:spcBef>
              <a:buClr>
                <a:schemeClr val="accent4"/>
              </a:buClr>
              <a:buFont typeface="Noto Symbol"/>
              <a:buChar char="●"/>
              <a:defRPr/>
            </a:lvl4pPr>
            <a:lvl5pPr indent="-158750" marL="1280160" rtl="0" algn="l">
              <a:spcBef>
                <a:spcPts val="400"/>
              </a:spcBef>
              <a:buClr>
                <a:schemeClr val="accent4"/>
              </a:buClr>
              <a:buFont typeface="Noto Symbol"/>
              <a:buChar char="◉"/>
              <a:defRPr/>
            </a:lvl5pPr>
            <a:lvl6pPr indent="-98044" marL="1472184" rtl="0" algn="l">
              <a:spcBef>
                <a:spcPts val="400"/>
              </a:spcBef>
              <a:buClr>
                <a:schemeClr val="accent4"/>
              </a:buClr>
              <a:buFont typeface="Noto Symbol"/>
              <a:buChar char="●"/>
              <a:defRPr/>
            </a:lvl6pPr>
            <a:lvl7pPr indent="-106171" marL="1673351" rtl="0" algn="l">
              <a:spcBef>
                <a:spcPts val="320"/>
              </a:spcBef>
              <a:buClr>
                <a:schemeClr val="accent4"/>
              </a:buClr>
              <a:buFont typeface="Noto Symbol"/>
              <a:buChar char="◼"/>
              <a:defRPr/>
            </a:lvl7pPr>
            <a:lvl8pPr indent="-81788" marL="1847088" rtl="0" algn="l">
              <a:spcBef>
                <a:spcPts val="300"/>
              </a:spcBef>
              <a:buClr>
                <a:schemeClr val="accent4"/>
              </a:buClr>
              <a:buFont typeface="Trebuchet MS"/>
              <a:buChar char="•"/>
              <a:defRPr/>
            </a:lvl8pPr>
            <a:lvl9pPr indent="-101600" marL="2057400" rtl="0" algn="l">
              <a:spcBef>
                <a:spcPts val="280"/>
              </a:spcBef>
              <a:buClr>
                <a:schemeClr val="accent4"/>
              </a:buClr>
              <a:buFont typeface="Noto Symbol"/>
              <a:buChar char="▪"/>
              <a:defRPr/>
            </a:lvl9pPr>
          </a:lstStyle>
          <a:p/>
        </p:txBody>
      </p:sp>
      <p:sp>
        <p:nvSpPr>
          <p:cNvPr id="22" name="Shape 22"/>
          <p:cNvSpPr txBox="1"/>
          <p:nvPr>
            <p:ph idx="10" type="dt"/>
          </p:nvPr>
        </p:nvSpPr>
        <p:spPr>
          <a:xfrm>
            <a:off x="4245935"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3" name="Shape 23"/>
          <p:cNvSpPr txBox="1"/>
          <p:nvPr>
            <p:ph idx="11" type="ftr"/>
          </p:nvPr>
        </p:nvSpPr>
        <p:spPr>
          <a:xfrm>
            <a:off x="457200" y="6557946"/>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4" name="Shape 24"/>
          <p:cNvSpPr txBox="1"/>
          <p:nvPr>
            <p:ph idx="12" type="sldNum"/>
          </p:nvPr>
        </p:nvSpPr>
        <p:spPr>
          <a:xfrm>
            <a:off x="6251448"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lt1"/>
        </a:solidFill>
      </p:bgPr>
    </p:bg>
    <p:spTree>
      <p:nvGrpSpPr>
        <p:cNvPr id="25" name="Shape 25"/>
        <p:cNvGrpSpPr/>
        <p:nvPr/>
      </p:nvGrpSpPr>
      <p:grpSpPr>
        <a:xfrm>
          <a:off x="0" y="0"/>
          <a:ext cx="0" cy="0"/>
          <a:chOff x="0" y="0"/>
          <a:chExt cx="0" cy="0"/>
        </a:xfrm>
      </p:grpSpPr>
      <p:sp>
        <p:nvSpPr>
          <p:cNvPr id="26" name="Shape 26"/>
          <p:cNvSpPr txBox="1"/>
          <p:nvPr>
            <p:ph type="title"/>
          </p:nvPr>
        </p:nvSpPr>
        <p:spPr>
          <a:xfrm>
            <a:off x="1066800" y="2821836"/>
            <a:ext cx="6255487" cy="1362075"/>
          </a:xfrm>
          <a:prstGeom prst="rect">
            <a:avLst/>
          </a:prstGeom>
          <a:noFill/>
          <a:ln>
            <a:noFill/>
          </a:ln>
        </p:spPr>
        <p:txBody>
          <a:bodyPr anchorCtr="0" anchor="t" bIns="91425" lIns="91425" rIns="91425" tIns="91425"/>
          <a:lstStyle>
            <a:lvl1pPr rtl="0" algn="r">
              <a:spcBef>
                <a:spcPts val="0"/>
              </a:spcBef>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7" name="Shape 27"/>
          <p:cNvSpPr txBox="1"/>
          <p:nvPr>
            <p:ph idx="1" type="body"/>
          </p:nvPr>
        </p:nvSpPr>
        <p:spPr>
          <a:xfrm>
            <a:off x="1066800" y="1905000"/>
            <a:ext cx="6255487" cy="743506"/>
          </a:xfrm>
          <a:prstGeom prst="rect">
            <a:avLst/>
          </a:prstGeom>
          <a:noFill/>
          <a:ln>
            <a:noFill/>
          </a:ln>
        </p:spPr>
        <p:txBody>
          <a:bodyPr anchorCtr="0" anchor="b" bIns="91425" lIns="91425" rIns="91425" tIns="91425"/>
          <a:lstStyle>
            <a:lvl1pPr indent="0" marL="0" rtl="0" algn="r">
              <a:spcBef>
                <a:spcPts val="0"/>
              </a:spcBef>
              <a:buClr>
                <a:schemeClr val="dk1"/>
              </a:buClr>
              <a:buFont typeface="Trebuchet MS"/>
              <a:buNone/>
              <a:defRPr/>
            </a:lvl1pPr>
            <a:lvl2pPr rtl="0">
              <a:spcBef>
                <a:spcPts val="0"/>
              </a:spcBef>
              <a:buClr>
                <a:srgbClr val="888888"/>
              </a:buClr>
              <a:buFont typeface="Trebuchet MS"/>
              <a:buNone/>
              <a:defRPr/>
            </a:lvl2pPr>
            <a:lvl3pPr rtl="0">
              <a:spcBef>
                <a:spcPts val="0"/>
              </a:spcBef>
              <a:buClr>
                <a:srgbClr val="888888"/>
              </a:buClr>
              <a:buFont typeface="Trebuchet MS"/>
              <a:buNone/>
              <a:defRPr/>
            </a:lvl3pPr>
            <a:lvl4pPr rtl="0">
              <a:spcBef>
                <a:spcPts val="0"/>
              </a:spcBef>
              <a:buClr>
                <a:srgbClr val="888888"/>
              </a:buClr>
              <a:buFont typeface="Trebuchet MS"/>
              <a:buNone/>
              <a:defRPr/>
            </a:lvl4pPr>
            <a:lvl5pPr rtl="0">
              <a:spcBef>
                <a:spcPts val="0"/>
              </a:spcBef>
              <a:buClr>
                <a:srgbClr val="888888"/>
              </a:buClr>
              <a:buFont typeface="Trebuchet MS"/>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8" name="Shape 28"/>
          <p:cNvSpPr txBox="1"/>
          <p:nvPr>
            <p:ph idx="10" type="dt"/>
          </p:nvPr>
        </p:nvSpPr>
        <p:spPr>
          <a:xfrm>
            <a:off x="4724237" y="6556810"/>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9" name="Shape 29"/>
          <p:cNvSpPr txBox="1"/>
          <p:nvPr>
            <p:ph idx="11" type="ftr"/>
          </p:nvPr>
        </p:nvSpPr>
        <p:spPr>
          <a:xfrm>
            <a:off x="1735358" y="6556810"/>
            <a:ext cx="2895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0" name="Shape 30"/>
          <p:cNvSpPr txBox="1"/>
          <p:nvPr>
            <p:ph idx="12" type="sldNum"/>
          </p:nvPr>
        </p:nvSpPr>
        <p:spPr>
          <a:xfrm>
            <a:off x="6733952" y="6555111"/>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1" name="Shape 31"/>
        <p:cNvGrpSpPr/>
        <p:nvPr/>
      </p:nvGrpSpPr>
      <p:grpSpPr>
        <a:xfrm>
          <a:off x="0" y="0"/>
          <a:ext cx="0" cy="0"/>
          <a:chOff x="0" y="0"/>
          <a:chExt cx="0" cy="0"/>
        </a:xfrm>
      </p:grpSpPr>
      <p:sp>
        <p:nvSpPr>
          <p:cNvPr id="32" name="Shape 32"/>
          <p:cNvSpPr txBox="1"/>
          <p:nvPr>
            <p:ph type="title"/>
          </p:nvPr>
        </p:nvSpPr>
        <p:spPr>
          <a:xfrm>
            <a:off x="457200" y="320039"/>
            <a:ext cx="7242048" cy="1143000"/>
          </a:xfrm>
          <a:prstGeom prst="rect">
            <a:avLst/>
          </a:prstGeom>
          <a:noFill/>
          <a:ln>
            <a:noFill/>
          </a:ln>
        </p:spPr>
        <p:txBody>
          <a:bodyPr anchorCtr="0" anchor="b" bIns="91425" lIns="91425" rIns="91425" tIns="91425"/>
          <a:lstStyle>
            <a:lvl1pPr rtl="0" algn="l">
              <a:spcBef>
                <a:spcPts val="0"/>
              </a:spcBef>
              <a:buClr>
                <a:srgbClr val="FEFAF4"/>
              </a:buClr>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3" name="Shape 33"/>
          <p:cNvSpPr txBox="1"/>
          <p:nvPr>
            <p:ph idx="1" type="body"/>
          </p:nvPr>
        </p:nvSpPr>
        <p:spPr>
          <a:xfrm>
            <a:off x="457200" y="1600200"/>
            <a:ext cx="3520440" cy="4525963"/>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4" name="Shape 34"/>
          <p:cNvSpPr txBox="1"/>
          <p:nvPr>
            <p:ph idx="2" type="body"/>
          </p:nvPr>
        </p:nvSpPr>
        <p:spPr>
          <a:xfrm>
            <a:off x="4178807" y="1600200"/>
            <a:ext cx="3520440" cy="4525963"/>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5" name="Shape 35"/>
          <p:cNvSpPr txBox="1"/>
          <p:nvPr>
            <p:ph idx="10" type="dt"/>
          </p:nvPr>
        </p:nvSpPr>
        <p:spPr>
          <a:xfrm>
            <a:off x="4245935"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6" name="Shape 36"/>
          <p:cNvSpPr txBox="1"/>
          <p:nvPr>
            <p:ph idx="11" type="ftr"/>
          </p:nvPr>
        </p:nvSpPr>
        <p:spPr>
          <a:xfrm>
            <a:off x="457200" y="6557946"/>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7" name="Shape 37"/>
          <p:cNvSpPr txBox="1"/>
          <p:nvPr>
            <p:ph idx="12" type="sldNum"/>
          </p:nvPr>
        </p:nvSpPr>
        <p:spPr>
          <a:xfrm>
            <a:off x="6251448"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8" name="Shape 38"/>
        <p:cNvGrpSpPr/>
        <p:nvPr/>
      </p:nvGrpSpPr>
      <p:grpSpPr>
        <a:xfrm>
          <a:off x="0" y="0"/>
          <a:ext cx="0" cy="0"/>
          <a:chOff x="0" y="0"/>
          <a:chExt cx="0" cy="0"/>
        </a:xfrm>
      </p:grpSpPr>
      <p:sp>
        <p:nvSpPr>
          <p:cNvPr id="39" name="Shape 39"/>
          <p:cNvSpPr txBox="1"/>
          <p:nvPr>
            <p:ph type="title"/>
          </p:nvPr>
        </p:nvSpPr>
        <p:spPr>
          <a:xfrm>
            <a:off x="457200" y="320039"/>
            <a:ext cx="7242048"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0" name="Shape 40"/>
          <p:cNvSpPr txBox="1"/>
          <p:nvPr>
            <p:ph idx="1" type="body"/>
          </p:nvPr>
        </p:nvSpPr>
        <p:spPr>
          <a:xfrm>
            <a:off x="457200" y="5867400"/>
            <a:ext cx="3520440" cy="457200"/>
          </a:xfrm>
          <a:prstGeom prst="rect">
            <a:avLst/>
          </a:prstGeom>
          <a:noFill/>
          <a:ln cap="flat" cmpd="sng" w="12700">
            <a:solidFill>
              <a:schemeClr val="dk2"/>
            </a:solidFill>
            <a:prstDash val="solid"/>
            <a:round/>
            <a:headEnd len="med" w="med" type="none"/>
            <a:tailEnd len="med" w="med" type="none"/>
          </a:ln>
        </p:spPr>
        <p:txBody>
          <a:bodyPr anchorCtr="0" anchor="ctr" bIns="91425" lIns="91425" rIns="91425" tIns="91425"/>
          <a:lstStyle>
            <a:lvl1pPr indent="0" marL="0" rtl="0" algn="ctr">
              <a:spcBef>
                <a:spcPts val="0"/>
              </a:spcBef>
              <a:buClr>
                <a:schemeClr val="dk2"/>
              </a:buClr>
              <a:buFont typeface="Trebuchet MS"/>
              <a:buNone/>
              <a:defRPr/>
            </a:lvl1pPr>
            <a:lvl2pPr rtl="0">
              <a:spcBef>
                <a:spcPts val="0"/>
              </a:spcBef>
              <a:buFont typeface="Trebuchet MS"/>
              <a:buNone/>
              <a:defRPr/>
            </a:lvl2pPr>
            <a:lvl3pPr rtl="0">
              <a:spcBef>
                <a:spcPts val="0"/>
              </a:spcBef>
              <a:buFont typeface="Trebuchet MS"/>
              <a:buNone/>
              <a:defRPr/>
            </a:lvl3pPr>
            <a:lvl4pPr rtl="0">
              <a:spcBef>
                <a:spcPts val="0"/>
              </a:spcBef>
              <a:buFont typeface="Trebuchet MS"/>
              <a:buNone/>
              <a:defRPr/>
            </a:lvl4pPr>
            <a:lvl5pPr rtl="0">
              <a:spcBef>
                <a:spcPts val="0"/>
              </a:spcBef>
              <a:buFont typeface="Trebuchet MS"/>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1" name="Shape 41"/>
          <p:cNvSpPr txBox="1"/>
          <p:nvPr>
            <p:ph idx="2" type="body"/>
          </p:nvPr>
        </p:nvSpPr>
        <p:spPr>
          <a:xfrm>
            <a:off x="4178807" y="5867400"/>
            <a:ext cx="3520440" cy="457200"/>
          </a:xfrm>
          <a:prstGeom prst="rect">
            <a:avLst/>
          </a:prstGeom>
          <a:noFill/>
          <a:ln cap="flat" cmpd="sng" w="12700">
            <a:solidFill>
              <a:schemeClr val="dk2"/>
            </a:solidFill>
            <a:prstDash val="solid"/>
            <a:round/>
            <a:headEnd len="med" w="med" type="none"/>
            <a:tailEnd len="med" w="med" type="none"/>
          </a:ln>
        </p:spPr>
        <p:txBody>
          <a:bodyPr anchorCtr="0" anchor="ctr" bIns="91425" lIns="91425" rIns="91425" tIns="91425"/>
          <a:lstStyle>
            <a:lvl1pPr indent="0" marL="0" rtl="0" algn="ctr">
              <a:spcBef>
                <a:spcPts val="0"/>
              </a:spcBef>
              <a:buClr>
                <a:schemeClr val="dk2"/>
              </a:buClr>
              <a:buFont typeface="Trebuchet MS"/>
              <a:buNone/>
              <a:defRPr/>
            </a:lvl1pPr>
            <a:lvl2pPr rtl="0">
              <a:spcBef>
                <a:spcPts val="0"/>
              </a:spcBef>
              <a:buFont typeface="Trebuchet MS"/>
              <a:buNone/>
              <a:defRPr/>
            </a:lvl2pPr>
            <a:lvl3pPr rtl="0">
              <a:spcBef>
                <a:spcPts val="0"/>
              </a:spcBef>
              <a:buFont typeface="Trebuchet MS"/>
              <a:buNone/>
              <a:defRPr/>
            </a:lvl3pPr>
            <a:lvl4pPr rtl="0">
              <a:spcBef>
                <a:spcPts val="0"/>
              </a:spcBef>
              <a:buFont typeface="Trebuchet MS"/>
              <a:buNone/>
              <a:defRPr/>
            </a:lvl4pPr>
            <a:lvl5pPr rtl="0">
              <a:spcBef>
                <a:spcPts val="0"/>
              </a:spcBef>
              <a:buFont typeface="Trebuchet MS"/>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2" name="Shape 42"/>
          <p:cNvSpPr txBox="1"/>
          <p:nvPr>
            <p:ph idx="3" type="body"/>
          </p:nvPr>
        </p:nvSpPr>
        <p:spPr>
          <a:xfrm>
            <a:off x="457200" y="1711840"/>
            <a:ext cx="3520440" cy="41148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4" type="body"/>
          </p:nvPr>
        </p:nvSpPr>
        <p:spPr>
          <a:xfrm>
            <a:off x="4178807" y="1711840"/>
            <a:ext cx="3520440" cy="41148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10" type="dt"/>
          </p:nvPr>
        </p:nvSpPr>
        <p:spPr>
          <a:xfrm>
            <a:off x="4245935"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5" name="Shape 45"/>
          <p:cNvSpPr txBox="1"/>
          <p:nvPr>
            <p:ph idx="11" type="ftr"/>
          </p:nvPr>
        </p:nvSpPr>
        <p:spPr>
          <a:xfrm>
            <a:off x="457200" y="6557946"/>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6" name="Shape 46"/>
          <p:cNvSpPr txBox="1"/>
          <p:nvPr>
            <p:ph idx="12" type="sldNum"/>
          </p:nvPr>
        </p:nvSpPr>
        <p:spPr>
          <a:xfrm>
            <a:off x="6251448"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7" name="Shape 47"/>
        <p:cNvGrpSpPr/>
        <p:nvPr/>
      </p:nvGrpSpPr>
      <p:grpSpPr>
        <a:xfrm>
          <a:off x="0" y="0"/>
          <a:ext cx="0" cy="0"/>
          <a:chOff x="0" y="0"/>
          <a:chExt cx="0" cy="0"/>
        </a:xfrm>
      </p:grpSpPr>
      <p:sp>
        <p:nvSpPr>
          <p:cNvPr id="48" name="Shape 48"/>
          <p:cNvSpPr txBox="1"/>
          <p:nvPr>
            <p:ph type="title"/>
          </p:nvPr>
        </p:nvSpPr>
        <p:spPr>
          <a:xfrm>
            <a:off x="457200" y="320039"/>
            <a:ext cx="7242048" cy="1143000"/>
          </a:xfrm>
          <a:prstGeom prst="rect">
            <a:avLst/>
          </a:prstGeom>
          <a:noFill/>
          <a:ln>
            <a:noFill/>
          </a:ln>
        </p:spPr>
        <p:txBody>
          <a:bodyPr anchorCtr="0" anchor="b" bIns="91425" lIns="91425" rIns="91425" tIns="91425"/>
          <a:lstStyle>
            <a:lvl1pPr rtl="0" algn="l">
              <a:spcBef>
                <a:spcPts val="0"/>
              </a:spcBef>
              <a:buClr>
                <a:srgbClr val="FEFAF4"/>
              </a:buClr>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10" type="dt"/>
          </p:nvPr>
        </p:nvSpPr>
        <p:spPr>
          <a:xfrm>
            <a:off x="4245935"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0" name="Shape 50"/>
          <p:cNvSpPr txBox="1"/>
          <p:nvPr>
            <p:ph idx="11" type="ftr"/>
          </p:nvPr>
        </p:nvSpPr>
        <p:spPr>
          <a:xfrm>
            <a:off x="457200" y="6557946"/>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1" name="Shape 51"/>
          <p:cNvSpPr txBox="1"/>
          <p:nvPr>
            <p:ph idx="12" type="sldNum"/>
          </p:nvPr>
        </p:nvSpPr>
        <p:spPr>
          <a:xfrm>
            <a:off x="6251448"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0" type="dt"/>
          </p:nvPr>
        </p:nvSpPr>
        <p:spPr>
          <a:xfrm>
            <a:off x="4245935"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4" name="Shape 54"/>
          <p:cNvSpPr txBox="1"/>
          <p:nvPr>
            <p:ph idx="11" type="ftr"/>
          </p:nvPr>
        </p:nvSpPr>
        <p:spPr>
          <a:xfrm>
            <a:off x="457200" y="6557946"/>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5" name="Shape 55"/>
          <p:cNvSpPr txBox="1"/>
          <p:nvPr>
            <p:ph idx="12" type="sldNum"/>
          </p:nvPr>
        </p:nvSpPr>
        <p:spPr>
          <a:xfrm>
            <a:off x="6251448"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6" name="Shape 56"/>
        <p:cNvGrpSpPr/>
        <p:nvPr/>
      </p:nvGrpSpPr>
      <p:grpSpPr>
        <a:xfrm>
          <a:off x="0" y="0"/>
          <a:ext cx="0" cy="0"/>
          <a:chOff x="0" y="0"/>
          <a:chExt cx="0" cy="0"/>
        </a:xfrm>
      </p:grpSpPr>
      <p:sp>
        <p:nvSpPr>
          <p:cNvPr id="57" name="Shape 57"/>
          <p:cNvSpPr txBox="1"/>
          <p:nvPr>
            <p:ph type="title"/>
          </p:nvPr>
        </p:nvSpPr>
        <p:spPr>
          <a:xfrm>
            <a:off x="457200" y="228600"/>
            <a:ext cx="5897880" cy="1173480"/>
          </a:xfrm>
          <a:prstGeom prst="rect">
            <a:avLst/>
          </a:prstGeom>
          <a:noFill/>
          <a:ln>
            <a:noFill/>
          </a:ln>
        </p:spPr>
        <p:txBody>
          <a:bodyPr anchorCtr="0" anchor="b" bIns="91425" lIns="91425" rIns="91425" tIns="91425"/>
          <a:lstStyle>
            <a:lvl1pPr rtl="0" algn="l">
              <a:spcBef>
                <a:spcPts val="0"/>
              </a:spcBef>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8" name="Shape 58"/>
          <p:cNvSpPr txBox="1"/>
          <p:nvPr>
            <p:ph idx="1" type="body"/>
          </p:nvPr>
        </p:nvSpPr>
        <p:spPr>
          <a:xfrm>
            <a:off x="457200" y="1497416"/>
            <a:ext cx="5897880" cy="602511"/>
          </a:xfrm>
          <a:prstGeom prst="rect">
            <a:avLst/>
          </a:prstGeom>
          <a:noFill/>
          <a:ln>
            <a:noFill/>
          </a:ln>
        </p:spPr>
        <p:txBody>
          <a:bodyPr anchorCtr="0" anchor="t" bIns="91425" lIns="91425" rIns="91425" tIns="91425"/>
          <a:lstStyle>
            <a:lvl1pPr indent="0" marL="0" rtl="0">
              <a:spcBef>
                <a:spcPts val="0"/>
              </a:spcBef>
              <a:spcAft>
                <a:spcPts val="0"/>
              </a:spcAft>
              <a:buFont typeface="Trebuchet MS"/>
              <a:buNone/>
              <a:defRPr/>
            </a:lvl1pPr>
            <a:lvl2pPr rtl="0">
              <a:spcBef>
                <a:spcPts val="0"/>
              </a:spcBef>
              <a:buFont typeface="Trebuchet MS"/>
              <a:buNone/>
              <a:defRPr/>
            </a:lvl2pPr>
            <a:lvl3pPr rtl="0">
              <a:spcBef>
                <a:spcPts val="0"/>
              </a:spcBef>
              <a:buFont typeface="Trebuchet MS"/>
              <a:buNone/>
              <a:defRPr/>
            </a:lvl3pPr>
            <a:lvl4pPr rtl="0">
              <a:spcBef>
                <a:spcPts val="0"/>
              </a:spcBef>
              <a:buFont typeface="Trebuchet MS"/>
              <a:buNone/>
              <a:defRPr/>
            </a:lvl4pPr>
            <a:lvl5pPr rtl="0">
              <a:spcBef>
                <a:spcPts val="0"/>
              </a:spcBef>
              <a:buFont typeface="Trebuchet MS"/>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9" name="Shape 59"/>
          <p:cNvSpPr txBox="1"/>
          <p:nvPr>
            <p:ph idx="2" type="body"/>
          </p:nvPr>
        </p:nvSpPr>
        <p:spPr>
          <a:xfrm>
            <a:off x="457200" y="2133600"/>
            <a:ext cx="7239000" cy="437175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0" name="Shape 60"/>
          <p:cNvSpPr txBox="1"/>
          <p:nvPr>
            <p:ph idx="10" type="dt"/>
          </p:nvPr>
        </p:nvSpPr>
        <p:spPr>
          <a:xfrm>
            <a:off x="4245935"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1" name="Shape 61"/>
          <p:cNvSpPr txBox="1"/>
          <p:nvPr>
            <p:ph idx="11" type="ftr"/>
          </p:nvPr>
        </p:nvSpPr>
        <p:spPr>
          <a:xfrm>
            <a:off x="457200" y="6557946"/>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2" name="Shape 62"/>
          <p:cNvSpPr txBox="1"/>
          <p:nvPr>
            <p:ph idx="12" type="sldNum"/>
          </p:nvPr>
        </p:nvSpPr>
        <p:spPr>
          <a:xfrm>
            <a:off x="6251448"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bg>
      <p:bgPr>
        <a:gradFill>
          <a:gsLst>
            <a:gs pos="0">
              <a:srgbClr val="FA7CE2"/>
            </a:gs>
            <a:gs pos="100000">
              <a:srgbClr val="81136B"/>
            </a:gs>
          </a:gsLst>
          <a:path path="circle">
            <a:fillToRect b="50%" l="50%" r="50%" t="50%"/>
          </a:path>
          <a:tileRect/>
        </a:gradFill>
      </p:bgPr>
    </p:bg>
    <p:spTree>
      <p:nvGrpSpPr>
        <p:cNvPr id="63" name="Shape 63"/>
        <p:cNvGrpSpPr/>
        <p:nvPr/>
      </p:nvGrpSpPr>
      <p:grpSpPr>
        <a:xfrm>
          <a:off x="0" y="0"/>
          <a:ext cx="0" cy="0"/>
          <a:chOff x="0" y="0"/>
          <a:chExt cx="0" cy="0"/>
        </a:xfrm>
      </p:grpSpPr>
      <p:sp>
        <p:nvSpPr>
          <p:cNvPr id="64" name="Shape 64"/>
          <p:cNvSpPr/>
          <p:nvPr/>
        </p:nvSpPr>
        <p:spPr>
          <a:xfrm rot="-359999">
            <a:off x="597968" y="1004667"/>
            <a:ext cx="4319527" cy="4312573"/>
          </a:xfrm>
          <a:prstGeom prst="rect">
            <a:avLst/>
          </a:prstGeom>
          <a:solidFill>
            <a:srgbClr val="FAFAFA"/>
          </a:solidFill>
          <a:ln cap="rnd" cmpd="sng" w="9525">
            <a:solidFill>
              <a:srgbClr val="EAEAE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Trebuchet MS"/>
              <a:ea typeface="Trebuchet MS"/>
              <a:cs typeface="Trebuchet MS"/>
              <a:sym typeface="Trebuchet MS"/>
            </a:endParaRPr>
          </a:p>
        </p:txBody>
      </p:sp>
      <p:sp>
        <p:nvSpPr>
          <p:cNvPr id="65" name="Shape 65"/>
          <p:cNvSpPr/>
          <p:nvPr/>
        </p:nvSpPr>
        <p:spPr>
          <a:xfrm rot="-179999">
            <a:off x="596705" y="998815"/>
            <a:ext cx="4319526" cy="4312573"/>
          </a:xfrm>
          <a:prstGeom prst="rect">
            <a:avLst/>
          </a:prstGeom>
          <a:solidFill>
            <a:srgbClr val="FAFAFA"/>
          </a:solidFill>
          <a:ln cap="rnd" cmpd="sng" w="9525">
            <a:solidFill>
              <a:srgbClr val="EAEAEA"/>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Trebuchet MS"/>
              <a:ea typeface="Trebuchet MS"/>
              <a:cs typeface="Trebuchet MS"/>
              <a:sym typeface="Trebuchet MS"/>
            </a:endParaRPr>
          </a:p>
        </p:txBody>
      </p:sp>
      <p:sp>
        <p:nvSpPr>
          <p:cNvPr id="66" name="Shape 66"/>
          <p:cNvSpPr txBox="1"/>
          <p:nvPr>
            <p:ph type="title"/>
          </p:nvPr>
        </p:nvSpPr>
        <p:spPr>
          <a:xfrm>
            <a:off x="5389098" y="1143000"/>
            <a:ext cx="3429000" cy="2057400"/>
          </a:xfrm>
          <a:prstGeom prst="rect">
            <a:avLst/>
          </a:prstGeom>
          <a:noFill/>
          <a:ln>
            <a:noFill/>
          </a:ln>
        </p:spPr>
        <p:txBody>
          <a:bodyPr anchorCtr="0" anchor="b" bIns="91425" lIns="91425" rIns="91425" tIns="91425"/>
          <a:lstStyle>
            <a:lvl1pPr rtl="0" algn="l">
              <a:spcBef>
                <a:spcPts val="0"/>
              </a:spcBef>
              <a:buClr>
                <a:srgbClr val="FEFAF4"/>
              </a:buClr>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7" name="Shape 67"/>
          <p:cNvSpPr txBox="1"/>
          <p:nvPr>
            <p:ph idx="1" type="body"/>
          </p:nvPr>
        </p:nvSpPr>
        <p:spPr>
          <a:xfrm>
            <a:off x="5389098" y="3283633"/>
            <a:ext cx="3429000" cy="1920239"/>
          </a:xfrm>
          <a:prstGeom prst="rect">
            <a:avLst/>
          </a:prstGeom>
          <a:noFill/>
          <a:ln>
            <a:noFill/>
          </a:ln>
        </p:spPr>
        <p:txBody>
          <a:bodyPr anchorCtr="0" anchor="t" bIns="91425" lIns="91425" rIns="91425" tIns="91425"/>
          <a:lstStyle>
            <a:lvl1pPr indent="0" marL="0" rtl="0">
              <a:lnSpc>
                <a:spcPct val="100000"/>
              </a:lnSpc>
              <a:spcBef>
                <a:spcPts val="0"/>
              </a:spcBef>
              <a:buClr>
                <a:schemeClr val="lt1"/>
              </a:buClr>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8" name="Shape 68"/>
          <p:cNvSpPr txBox="1"/>
          <p:nvPr>
            <p:ph idx="10" type="dt"/>
          </p:nvPr>
        </p:nvSpPr>
        <p:spPr>
          <a:xfrm>
            <a:off x="4245935"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9" name="Shape 69"/>
          <p:cNvSpPr txBox="1"/>
          <p:nvPr>
            <p:ph idx="11" type="ftr"/>
          </p:nvPr>
        </p:nvSpPr>
        <p:spPr>
          <a:xfrm>
            <a:off x="457200" y="6557946"/>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0" name="Shape 70"/>
          <p:cNvSpPr txBox="1"/>
          <p:nvPr>
            <p:ph idx="12" type="sldNum"/>
          </p:nvPr>
        </p:nvSpPr>
        <p:spPr>
          <a:xfrm>
            <a:off x="6251448"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
        <p:nvSpPr>
          <p:cNvPr id="71" name="Shape 71"/>
          <p:cNvSpPr/>
          <p:nvPr>
            <p:ph idx="2" type="pic"/>
          </p:nvPr>
        </p:nvSpPr>
        <p:spPr>
          <a:xfrm>
            <a:off x="663681" y="1041001"/>
            <a:ext cx="4206240" cy="4206240"/>
          </a:xfrm>
          <a:prstGeom prst="rect">
            <a:avLst/>
          </a:prstGeom>
          <a:solidFill>
            <a:srgbClr val="812E71"/>
          </a:solidFill>
          <a:ln cap="flat" cmpd="sng" w="107950">
            <a:solidFill>
              <a:srgbClr val="FFFFFF"/>
            </a:solidFill>
            <a:prstDash val="solid"/>
            <a:miter/>
            <a:headEnd len="med" w="med" type="none"/>
            <a:tailEnd len="med" w="med" type="none"/>
          </a:ln>
        </p:spPr>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3.xml"/><Relationship Id="rId12" Type="http://schemas.openxmlformats.org/officeDocument/2006/relationships/slideLayout" Target="../slideLayouts/slideLayout11.xml"/><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p:nvPr/>
        </p:nvSpPr>
        <p:spPr>
          <a:xfrm flipH="1">
            <a:off x="8153400" y="0"/>
            <a:ext cx="990599" cy="6858000"/>
          </a:xfrm>
          <a:prstGeom prst="rect">
            <a:avLst/>
          </a:prstGeom>
          <a:blipFill rotWithShape="1">
            <a:blip r:embed="rId1">
              <a:alphaModFix amt="43000"/>
            </a:blip>
            <a:tile algn="tl" flip="none" tx="0" sx="50000" ty="0" sy="50000"/>
          </a:blip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Trebuchet MS"/>
              <a:ea typeface="Trebuchet MS"/>
              <a:cs typeface="Trebuchet MS"/>
              <a:sym typeface="Trebuchet MS"/>
            </a:endParaRPr>
          </a:p>
        </p:txBody>
      </p:sp>
      <p:sp>
        <p:nvSpPr>
          <p:cNvPr id="6" name="Shape 6"/>
          <p:cNvSpPr txBox="1"/>
          <p:nvPr>
            <p:ph type="title"/>
          </p:nvPr>
        </p:nvSpPr>
        <p:spPr>
          <a:xfrm>
            <a:off x="457200" y="320039"/>
            <a:ext cx="7239000" cy="1143000"/>
          </a:xfrm>
          <a:prstGeom prst="rect">
            <a:avLst/>
          </a:prstGeom>
          <a:noFill/>
          <a:ln>
            <a:noFill/>
          </a:ln>
        </p:spPr>
        <p:txBody>
          <a:bodyPr anchorCtr="0" anchor="b" bIns="91425" lIns="91425" rIns="91425" tIns="91425"/>
          <a:lstStyle>
            <a:lvl1pPr indent="0" marL="0" marR="0" rtl="0" algn="l">
              <a:spcBef>
                <a:spcPts val="0"/>
              </a:spcBef>
              <a:buClr>
                <a:srgbClr val="FEFAF4"/>
              </a:buClr>
              <a:buFont typeface="Trebuchet MS"/>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7" name="Shape 7"/>
          <p:cNvSpPr txBox="1"/>
          <p:nvPr>
            <p:ph idx="1" type="body"/>
          </p:nvPr>
        </p:nvSpPr>
        <p:spPr>
          <a:xfrm>
            <a:off x="457200" y="1609416"/>
            <a:ext cx="7239000" cy="4846320"/>
          </a:xfrm>
          <a:prstGeom prst="rect">
            <a:avLst/>
          </a:prstGeom>
          <a:noFill/>
          <a:ln>
            <a:noFill/>
          </a:ln>
        </p:spPr>
        <p:txBody>
          <a:bodyPr anchorCtr="0" anchor="t" bIns="91425" lIns="91425" rIns="91425" tIns="91425"/>
          <a:lstStyle>
            <a:lvl1pPr indent="-153797" marL="274320" marR="0" rtl="0" algn="l">
              <a:spcBef>
                <a:spcPts val="600"/>
              </a:spcBef>
              <a:buClr>
                <a:schemeClr val="dk2"/>
              </a:buClr>
              <a:buFont typeface="Noto Symbol"/>
              <a:buChar char="⦿"/>
              <a:defRPr/>
            </a:lvl1pPr>
            <a:lvl2pPr indent="-112268" marL="521208" marR="0" rtl="0" algn="l">
              <a:spcBef>
                <a:spcPts val="500"/>
              </a:spcBef>
              <a:buClr>
                <a:schemeClr val="accent4"/>
              </a:buClr>
              <a:buFont typeface="Noto Symbol"/>
              <a:buChar char="◼"/>
              <a:defRPr/>
            </a:lvl2pPr>
            <a:lvl3pPr indent="-162051" marL="758952" marR="0" rtl="0" algn="l">
              <a:spcBef>
                <a:spcPts val="400"/>
              </a:spcBef>
              <a:buClr>
                <a:schemeClr val="accent4"/>
              </a:buClr>
              <a:buFont typeface="Noto Symbol"/>
              <a:buChar char="•"/>
              <a:defRPr/>
            </a:lvl3pPr>
            <a:lvl4pPr indent="-129539" marL="1005839" marR="0" rtl="0" algn="l">
              <a:spcBef>
                <a:spcPts val="400"/>
              </a:spcBef>
              <a:buClr>
                <a:schemeClr val="accent4"/>
              </a:buClr>
              <a:buFont typeface="Noto Symbol"/>
              <a:buChar char="●"/>
              <a:defRPr/>
            </a:lvl4pPr>
            <a:lvl5pPr indent="-158750" marL="1280160" marR="0" rtl="0" algn="l">
              <a:spcBef>
                <a:spcPts val="400"/>
              </a:spcBef>
              <a:buClr>
                <a:schemeClr val="accent4"/>
              </a:buClr>
              <a:buFont typeface="Noto Symbol"/>
              <a:buChar char="◉"/>
              <a:defRPr/>
            </a:lvl5pPr>
            <a:lvl6pPr indent="-98044" marL="1472184" marR="0" rtl="0" algn="l">
              <a:spcBef>
                <a:spcPts val="400"/>
              </a:spcBef>
              <a:buClr>
                <a:schemeClr val="accent4"/>
              </a:buClr>
              <a:buFont typeface="Noto Symbol"/>
              <a:buChar char="●"/>
              <a:defRPr/>
            </a:lvl6pPr>
            <a:lvl7pPr indent="-106171" marL="1673351" marR="0" rtl="0" algn="l">
              <a:spcBef>
                <a:spcPts val="320"/>
              </a:spcBef>
              <a:buClr>
                <a:schemeClr val="accent4"/>
              </a:buClr>
              <a:buFont typeface="Noto Symbol"/>
              <a:buChar char="◼"/>
              <a:defRPr/>
            </a:lvl7pPr>
            <a:lvl8pPr indent="-81788" marL="1847088" marR="0" rtl="0" algn="l">
              <a:spcBef>
                <a:spcPts val="300"/>
              </a:spcBef>
              <a:buClr>
                <a:schemeClr val="accent4"/>
              </a:buClr>
              <a:buFont typeface="Trebuchet MS"/>
              <a:buChar char="•"/>
              <a:defRPr/>
            </a:lvl8pPr>
            <a:lvl9pPr indent="-101600" marL="2057400" marR="0" rtl="0" algn="l">
              <a:spcBef>
                <a:spcPts val="280"/>
              </a:spcBef>
              <a:buClr>
                <a:schemeClr val="accent4"/>
              </a:buClr>
              <a:buFont typeface="Noto Symbol"/>
              <a:buChar char="▪"/>
              <a:defRPr/>
            </a:lvl9pPr>
          </a:lstStyle>
          <a:p/>
        </p:txBody>
      </p:sp>
      <p:sp>
        <p:nvSpPr>
          <p:cNvPr id="8" name="Shape 8"/>
          <p:cNvSpPr txBox="1"/>
          <p:nvPr>
            <p:ph idx="10" type="dt"/>
          </p:nvPr>
        </p:nvSpPr>
        <p:spPr>
          <a:xfrm>
            <a:off x="4245935" y="6557946"/>
            <a:ext cx="2002463" cy="226902"/>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 name="Shape 9"/>
          <p:cNvSpPr txBox="1"/>
          <p:nvPr>
            <p:ph idx="11" type="ftr"/>
          </p:nvPr>
        </p:nvSpPr>
        <p:spPr>
          <a:xfrm>
            <a:off x="457200" y="6557946"/>
            <a:ext cx="3657600" cy="228600"/>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 name="Shape 10"/>
          <p:cNvSpPr txBox="1"/>
          <p:nvPr>
            <p:ph idx="12" type="sldNum"/>
          </p:nvPr>
        </p:nvSpPr>
        <p:spPr>
          <a:xfrm>
            <a:off x="6251448" y="6556247"/>
            <a:ext cx="588336" cy="2286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0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omments" Target="../comments/comment2.xml"/><Relationship Id="rId4" Type="http://schemas.openxmlformats.org/officeDocument/2006/relationships/image" Target="../media/image0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bctf.ca/uploadedFiles/Public/SocialJustice/Issues/LGBTQ/Policies/SD63.pdf" TargetMode="External"/><Relationship Id="rId4" Type="http://schemas.openxmlformats.org/officeDocument/2006/relationships/hyperlink" Target="http://sd48seatosky.files.wordpress.com/2012/09/400-3-sexual-orientation-13-10-09.pdf" TargetMode="External"/><Relationship Id="rId5" Type="http://schemas.openxmlformats.org/officeDocument/2006/relationships/hyperlink" Target="http://www.sd44.ca/Pages/default.aspx" TargetMode="External"/><Relationship Id="rId6" Type="http://schemas.openxmlformats.org/officeDocument/2006/relationships/hyperlink" Target="http://bctf.ca/uploadedFiles/Public/SocialJustice/Issues/LGBTQ/Policies/SD33-514policy.pdf" TargetMode="External"/><Relationship Id="rId7" Type="http://schemas.openxmlformats.org/officeDocument/2006/relationships/hyperlink" Target="http://bctf.ca/uploadedFiles/Public/SocialJustice/Issues/LGBTQ/Policies/SD45.pdf" TargetMode="External"/><Relationship Id="rId8" Type="http://schemas.openxmlformats.org/officeDocument/2006/relationships/image" Target="../media/image0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ctrTitle"/>
          </p:nvPr>
        </p:nvSpPr>
        <p:spPr>
          <a:xfrm>
            <a:off x="3366867" y="533400"/>
            <a:ext cx="5091331" cy="762000"/>
          </a:xfrm>
          <a:prstGeom prst="rect">
            <a:avLst/>
          </a:prstGeom>
          <a:noFill/>
          <a:ln>
            <a:noFill/>
          </a:ln>
        </p:spPr>
        <p:txBody>
          <a:bodyPr anchorCtr="0" anchor="b" bIns="0" lIns="45700" rIns="45700" tIns="0">
            <a:noAutofit/>
          </a:bodyPr>
          <a:lstStyle/>
          <a:p>
            <a:pPr indent="0" lvl="0" marL="0" marR="0" rtl="0" algn="r">
              <a:spcBef>
                <a:spcPts val="0"/>
              </a:spcBef>
              <a:buClr>
                <a:srgbClr val="FEFAF4"/>
              </a:buClr>
              <a:buSzPct val="25000"/>
              <a:buFont typeface="Trebuchet MS"/>
              <a:buNone/>
            </a:pPr>
            <a:r>
              <a:rPr b="1" baseline="0" i="0" lang="en-US" sz="4200" u="none" cap="none" strike="noStrike">
                <a:solidFill>
                  <a:srgbClr val="FEFAF4"/>
                </a:solidFill>
                <a:latin typeface="Trebuchet MS"/>
                <a:ea typeface="Trebuchet MS"/>
                <a:cs typeface="Trebuchet MS"/>
                <a:sym typeface="Trebuchet MS"/>
              </a:rPr>
              <a:t>POLICY REPORT</a:t>
            </a:r>
          </a:p>
        </p:txBody>
      </p:sp>
      <p:sp>
        <p:nvSpPr>
          <p:cNvPr id="86" name="Shape 86"/>
          <p:cNvSpPr txBox="1"/>
          <p:nvPr>
            <p:ph idx="1" type="subTitle"/>
          </p:nvPr>
        </p:nvSpPr>
        <p:spPr>
          <a:xfrm>
            <a:off x="3352800" y="1295400"/>
            <a:ext cx="5114778" cy="1101247"/>
          </a:xfrm>
          <a:prstGeom prst="rect">
            <a:avLst/>
          </a:prstGeom>
          <a:noFill/>
          <a:ln>
            <a:noFill/>
          </a:ln>
        </p:spPr>
        <p:txBody>
          <a:bodyPr anchorCtr="0" anchor="t" bIns="0" lIns="45700" rIns="45700" tIns="0">
            <a:noAutofit/>
          </a:bodyPr>
          <a:lstStyle/>
          <a:p>
            <a:pPr indent="0" lvl="0" marL="0" marR="0" rtl="0" algn="r">
              <a:spcBef>
                <a:spcPts val="0"/>
              </a:spcBef>
              <a:buClr>
                <a:schemeClr val="dk2"/>
              </a:buClr>
              <a:buSzPct val="25000"/>
              <a:buFont typeface="Noto Symbol"/>
              <a:buNone/>
            </a:pPr>
            <a:r>
              <a:rPr lang="en-US" sz="2200">
                <a:solidFill>
                  <a:srgbClr val="FFFFFF"/>
                </a:solidFill>
                <a:latin typeface="Trebuchet MS"/>
                <a:ea typeface="Trebuchet MS"/>
                <a:cs typeface="Trebuchet MS"/>
                <a:sym typeface="Trebuchet MS"/>
              </a:rPr>
              <a:t>Gender Identity</a:t>
            </a:r>
          </a:p>
        </p:txBody>
      </p:sp>
      <p:pic>
        <p:nvPicPr>
          <p:cNvPr id="87" name="Shape 87"/>
          <p:cNvPicPr preferRelativeResize="0"/>
          <p:nvPr/>
        </p:nvPicPr>
        <p:blipFill rotWithShape="1">
          <a:blip r:embed="rId4">
            <a:alphaModFix/>
          </a:blip>
          <a:srcRect b="0" l="0" r="0" t="0"/>
          <a:stretch/>
        </p:blipFill>
        <p:spPr>
          <a:xfrm>
            <a:off x="3124200" y="2590800"/>
            <a:ext cx="5714999" cy="3790949"/>
          </a:xfrm>
          <a:prstGeom prst="rect">
            <a:avLst/>
          </a:prstGeom>
          <a:noFill/>
          <a:ln cap="sq" cmpd="sng" w="38100">
            <a:solidFill>
              <a:srgbClr val="000000"/>
            </a:solidFill>
            <a:prstDash val="solid"/>
            <a:miter/>
            <a:headEnd len="med" w="med" type="none"/>
            <a:tailEnd len="med" w="med" type="none"/>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457200" y="320039"/>
            <a:ext cx="7239000" cy="1143000"/>
          </a:xfrm>
          <a:prstGeom prst="rect">
            <a:avLst/>
          </a:prstGeom>
          <a:noFill/>
          <a:ln>
            <a:noFill/>
          </a:ln>
        </p:spPr>
        <p:txBody>
          <a:bodyPr anchorCtr="0" anchor="b" bIns="0" lIns="45700" rIns="45700" tIns="0">
            <a:noAutofit/>
          </a:bodyPr>
          <a:lstStyle/>
          <a:p>
            <a:pPr indent="0" lvl="0" marL="0" marR="0" rtl="0" algn="l">
              <a:spcBef>
                <a:spcPts val="0"/>
              </a:spcBef>
              <a:buClr>
                <a:srgbClr val="FEFAF4"/>
              </a:buClr>
              <a:buSzPct val="25000"/>
              <a:buFont typeface="Trebuchet MS"/>
              <a:buNone/>
            </a:pPr>
            <a:r>
              <a:rPr b="1" baseline="0" i="0" lang="en-US" sz="3800" u="none" cap="none" strike="noStrike">
                <a:solidFill>
                  <a:srgbClr val="9900FF"/>
                </a:solidFill>
                <a:latin typeface="Trebuchet MS"/>
                <a:ea typeface="Trebuchet MS"/>
                <a:cs typeface="Trebuchet MS"/>
                <a:sym typeface="Trebuchet MS"/>
              </a:rPr>
              <a:t>AGENDA</a:t>
            </a:r>
          </a:p>
        </p:txBody>
      </p:sp>
      <p:sp>
        <p:nvSpPr>
          <p:cNvPr id="93" name="Shape 93"/>
          <p:cNvSpPr txBox="1"/>
          <p:nvPr>
            <p:ph idx="1" type="body"/>
          </p:nvPr>
        </p:nvSpPr>
        <p:spPr>
          <a:xfrm>
            <a:off x="457200" y="1609416"/>
            <a:ext cx="7239000" cy="4846320"/>
          </a:xfrm>
          <a:prstGeom prst="rect">
            <a:avLst/>
          </a:prstGeom>
          <a:noFill/>
          <a:ln>
            <a:noFill/>
          </a:ln>
        </p:spPr>
        <p:txBody>
          <a:bodyPr anchorCtr="0" anchor="t" bIns="45700" lIns="91425" rIns="91425" tIns="45700">
            <a:noAutofit/>
          </a:bodyPr>
          <a:lstStyle/>
          <a:p>
            <a:pPr indent="-274320" lvl="0" marL="274320" marR="0" rtl="0" algn="l">
              <a:spcBef>
                <a:spcPts val="0"/>
              </a:spcBef>
              <a:buClr>
                <a:schemeClr val="dk2"/>
              </a:buClr>
              <a:buSzPct val="72999"/>
              <a:buFont typeface="Noto Symbol"/>
              <a:buChar char="⦿"/>
            </a:pPr>
            <a:r>
              <a:rPr b="0" baseline="0" i="0" lang="en-US" sz="2600" u="none" cap="none" strike="noStrike">
                <a:solidFill>
                  <a:schemeClr val="dk1"/>
                </a:solidFill>
                <a:latin typeface="Trebuchet MS"/>
                <a:ea typeface="Trebuchet MS"/>
                <a:cs typeface="Trebuchet MS"/>
                <a:sym typeface="Trebuchet MS"/>
              </a:rPr>
              <a:t>Introduction</a:t>
            </a:r>
          </a:p>
          <a:p>
            <a:pPr indent="-229108" lvl="1" marL="521208" marR="0" rtl="0" algn="l">
              <a:spcBef>
                <a:spcPts val="500"/>
              </a:spcBef>
              <a:buClr>
                <a:schemeClr val="accent4"/>
              </a:buClr>
              <a:buSzPct val="80000"/>
              <a:buFont typeface="Noto Symbol"/>
              <a:buChar char="◼"/>
            </a:pPr>
            <a:r>
              <a:rPr lang="en-US" sz="2300">
                <a:solidFill>
                  <a:srgbClr val="6C6C6C"/>
                </a:solidFill>
                <a:latin typeface="Trebuchet MS"/>
                <a:ea typeface="Trebuchet MS"/>
                <a:cs typeface="Trebuchet MS"/>
                <a:sym typeface="Trebuchet MS"/>
              </a:rPr>
              <a:t>History of Policy</a:t>
            </a:r>
          </a:p>
          <a:p>
            <a:pPr indent="-229108" lvl="1" marL="521208" marR="0" rtl="0" algn="l">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Current Provincial policy</a:t>
            </a:r>
          </a:p>
          <a:p>
            <a:pPr indent="-274320" lvl="0" marL="274320" marR="0" rtl="0" algn="l">
              <a:spcBef>
                <a:spcPts val="600"/>
              </a:spcBef>
              <a:buClr>
                <a:schemeClr val="dk2"/>
              </a:buClr>
              <a:buSzPct val="72999"/>
              <a:buFont typeface="Noto Symbol"/>
              <a:buChar char="⦿"/>
            </a:pPr>
            <a:r>
              <a:rPr b="0" baseline="0" i="0" lang="en-US" sz="2600" u="none" cap="none" strike="noStrike">
                <a:solidFill>
                  <a:schemeClr val="dk1"/>
                </a:solidFill>
                <a:latin typeface="Trebuchet MS"/>
                <a:ea typeface="Trebuchet MS"/>
                <a:cs typeface="Trebuchet MS"/>
                <a:sym typeface="Trebuchet MS"/>
              </a:rPr>
              <a:t>Group activity</a:t>
            </a:r>
          </a:p>
          <a:p>
            <a:pPr indent="-229108" lvl="1" marL="521208" marR="0" rtl="0" algn="l">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Create a policy</a:t>
            </a:r>
          </a:p>
          <a:p>
            <a:pPr indent="-274320" lvl="0" marL="274320" marR="0" rtl="0" algn="l">
              <a:spcBef>
                <a:spcPts val="600"/>
              </a:spcBef>
              <a:buClr>
                <a:schemeClr val="dk2"/>
              </a:buClr>
              <a:buSzPct val="72999"/>
              <a:buFont typeface="Noto Symbol"/>
              <a:buChar char="⦿"/>
            </a:pPr>
            <a:r>
              <a:rPr b="0" baseline="0" i="0" lang="en-US" sz="2600" u="none" cap="none" strike="noStrike">
                <a:solidFill>
                  <a:schemeClr val="dk1"/>
                </a:solidFill>
                <a:latin typeface="Trebuchet MS"/>
                <a:ea typeface="Trebuchet MS"/>
                <a:cs typeface="Trebuchet MS"/>
                <a:sym typeface="Trebuchet MS"/>
              </a:rPr>
              <a:t>Current school policies</a:t>
            </a:r>
          </a:p>
          <a:p>
            <a:pPr indent="-229108" lvl="1" marL="521208" marR="0" rtl="0" algn="l">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Good vs. Bad</a:t>
            </a:r>
          </a:p>
          <a:p>
            <a:pPr indent="-274320" lvl="0" marL="274320" marR="0" rtl="0" algn="l">
              <a:spcBef>
                <a:spcPts val="600"/>
              </a:spcBef>
              <a:buClr>
                <a:schemeClr val="dk2"/>
              </a:buClr>
              <a:buSzPct val="72999"/>
              <a:buFont typeface="Noto Symbol"/>
              <a:buChar char="⦿"/>
            </a:pPr>
            <a:r>
              <a:rPr b="0" baseline="0" i="0" lang="en-US" sz="2600" u="none" cap="none" strike="noStrike">
                <a:solidFill>
                  <a:schemeClr val="dk1"/>
                </a:solidFill>
                <a:latin typeface="Trebuchet MS"/>
                <a:ea typeface="Trebuchet MS"/>
                <a:cs typeface="Trebuchet MS"/>
                <a:sym typeface="Trebuchet MS"/>
              </a:rPr>
              <a:t>Conclusion</a:t>
            </a:r>
          </a:p>
          <a:p>
            <a:pPr indent="-229108" lvl="1" marL="521208" marR="0" rtl="0" algn="l">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Thoughts?</a:t>
            </a:r>
          </a:p>
          <a:p>
            <a:pPr indent="-229108" lvl="1" marL="521208" marR="0" rtl="0" algn="l">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Recommendations </a:t>
            </a:r>
          </a:p>
          <a:p>
            <a:pPr indent="-153797" lvl="0" marL="274320" marR="0" rtl="0" algn="l">
              <a:spcBef>
                <a:spcPts val="600"/>
              </a:spcBef>
              <a:buClr>
                <a:schemeClr val="dk2"/>
              </a:buClr>
              <a:buFont typeface="Noto Symbol"/>
              <a:buNone/>
            </a:pPr>
            <a:r>
              <a:t/>
            </a:r>
            <a:endParaRPr b="0" baseline="0" i="0" sz="2600" u="none" cap="none" strike="noStrike">
              <a:solidFill>
                <a:schemeClr val="dk1"/>
              </a:solidFill>
              <a:latin typeface="Trebuchet MS"/>
              <a:ea typeface="Trebuchet MS"/>
              <a:cs typeface="Trebuchet MS"/>
              <a:sym typeface="Trebuchet MS"/>
            </a:endParaRPr>
          </a:p>
        </p:txBody>
      </p:sp>
      <p:pic>
        <p:nvPicPr>
          <p:cNvPr id="94" name="Shape 94"/>
          <p:cNvPicPr preferRelativeResize="0"/>
          <p:nvPr/>
        </p:nvPicPr>
        <p:blipFill rotWithShape="1">
          <a:blip r:embed="rId3">
            <a:alphaModFix/>
          </a:blip>
          <a:srcRect b="0" l="0" r="0" t="0"/>
          <a:stretch/>
        </p:blipFill>
        <p:spPr>
          <a:xfrm>
            <a:off x="4572000" y="2971800"/>
            <a:ext cx="3474379" cy="37338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457200" y="320039"/>
            <a:ext cx="7239000" cy="1143000"/>
          </a:xfrm>
          <a:prstGeom prst="rect">
            <a:avLst/>
          </a:prstGeom>
          <a:noFill/>
          <a:ln>
            <a:noFill/>
          </a:ln>
        </p:spPr>
        <p:txBody>
          <a:bodyPr anchorCtr="0" anchor="b" bIns="0" lIns="45700" rIns="45700" tIns="0">
            <a:noAutofit/>
          </a:bodyPr>
          <a:lstStyle/>
          <a:p>
            <a:pPr indent="0" lvl="0" marL="0" marR="0" rtl="0" algn="l">
              <a:spcBef>
                <a:spcPts val="0"/>
              </a:spcBef>
              <a:buClr>
                <a:srgbClr val="FEFAF4"/>
              </a:buClr>
              <a:buSzPct val="25000"/>
              <a:buFont typeface="Trebuchet MS"/>
              <a:buNone/>
            </a:pPr>
            <a:r>
              <a:rPr b="1" lang="en-US" sz="3800">
                <a:solidFill>
                  <a:srgbClr val="9900FF"/>
                </a:solidFill>
                <a:latin typeface="Trebuchet MS"/>
                <a:ea typeface="Trebuchet MS"/>
                <a:cs typeface="Trebuchet MS"/>
                <a:sym typeface="Trebuchet MS"/>
              </a:rPr>
              <a:t>Gender Identity</a:t>
            </a:r>
          </a:p>
          <a:p>
            <a:pPr indent="0" lvl="0" marL="0" marR="0" rtl="0" algn="l">
              <a:spcBef>
                <a:spcPts val="0"/>
              </a:spcBef>
              <a:buClr>
                <a:srgbClr val="FEFAF4"/>
              </a:buClr>
              <a:buFont typeface="Trebuchet MS"/>
              <a:buNone/>
            </a:pPr>
            <a:r>
              <a:t/>
            </a:r>
            <a:endParaRPr b="1" sz="3800">
              <a:solidFill>
                <a:srgbClr val="9900FF"/>
              </a:solidFill>
              <a:latin typeface="Trebuchet MS"/>
              <a:ea typeface="Trebuchet MS"/>
              <a:cs typeface="Trebuchet MS"/>
              <a:sym typeface="Trebuchet MS"/>
            </a:endParaRPr>
          </a:p>
        </p:txBody>
      </p:sp>
      <p:sp>
        <p:nvSpPr>
          <p:cNvPr id="100" name="Shape 100"/>
          <p:cNvSpPr txBox="1"/>
          <p:nvPr>
            <p:ph idx="1" type="body"/>
          </p:nvPr>
        </p:nvSpPr>
        <p:spPr>
          <a:xfrm>
            <a:off x="457200" y="1609416"/>
            <a:ext cx="7239000" cy="4846320"/>
          </a:xfrm>
          <a:prstGeom prst="rect">
            <a:avLst/>
          </a:prstGeom>
          <a:noFill/>
          <a:ln>
            <a:noFill/>
          </a:ln>
        </p:spPr>
        <p:txBody>
          <a:bodyPr anchorCtr="0" anchor="t" bIns="45700" lIns="91425" rIns="91425" tIns="45700">
            <a:noAutofit/>
          </a:bodyPr>
          <a:lstStyle/>
          <a:p>
            <a:pPr indent="0" lvl="0" marL="0" marR="0" rtl="0" algn="l">
              <a:spcBef>
                <a:spcPts val="600"/>
              </a:spcBef>
              <a:buNone/>
            </a:pPr>
            <a:r>
              <a:rPr lang="en-US" sz="2600">
                <a:solidFill>
                  <a:schemeClr val="dk1"/>
                </a:solidFill>
                <a:latin typeface="Trebuchet MS"/>
                <a:ea typeface="Trebuchet MS"/>
                <a:cs typeface="Trebuchet MS"/>
                <a:sym typeface="Trebuchet MS"/>
              </a:rPr>
              <a:t>What is gender identity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502175" y="342539"/>
            <a:ext cx="7239000" cy="1143000"/>
          </a:xfrm>
          <a:prstGeom prst="rect">
            <a:avLst/>
          </a:prstGeom>
        </p:spPr>
        <p:txBody>
          <a:bodyPr anchorCtr="0" anchor="b" bIns="91425" lIns="91425" rIns="91425" tIns="91425">
            <a:noAutofit/>
          </a:bodyPr>
          <a:lstStyle/>
          <a:p>
            <a:pPr>
              <a:spcBef>
                <a:spcPts val="0"/>
              </a:spcBef>
              <a:buNone/>
            </a:pPr>
            <a:r>
              <a:rPr b="1" lang="en-US" sz="3800">
                <a:solidFill>
                  <a:srgbClr val="9900FF"/>
                </a:solidFill>
                <a:latin typeface="Trebuchet MS"/>
                <a:ea typeface="Trebuchet MS"/>
                <a:cs typeface="Trebuchet MS"/>
                <a:sym typeface="Trebuchet MS"/>
              </a:rPr>
              <a:t>Roots of the Policy</a:t>
            </a:r>
          </a:p>
        </p:txBody>
      </p:sp>
      <p:sp>
        <p:nvSpPr>
          <p:cNvPr id="106" name="Shape 106"/>
          <p:cNvSpPr txBox="1"/>
          <p:nvPr>
            <p:ph idx="1" type="body"/>
          </p:nvPr>
        </p:nvSpPr>
        <p:spPr>
          <a:xfrm>
            <a:off x="457200" y="1609416"/>
            <a:ext cx="7239000" cy="4846199"/>
          </a:xfrm>
          <a:prstGeom prst="rect">
            <a:avLst/>
          </a:prstGeom>
        </p:spPr>
        <p:txBody>
          <a:bodyPr anchorCtr="0" anchor="t" bIns="91425" lIns="91425" rIns="91425" tIns="91425">
            <a:noAutofit/>
          </a:bodyPr>
          <a:lstStyle/>
          <a:p>
            <a:pPr indent="-342900" lvl="0" marL="457200" rtl="0">
              <a:spcBef>
                <a:spcPts val="0"/>
              </a:spcBef>
              <a:buClr>
                <a:schemeClr val="dk2"/>
              </a:buClr>
              <a:buSzPct val="100000"/>
              <a:buFont typeface="Trebuchet MS"/>
              <a:buChar char="⦿"/>
            </a:pPr>
            <a:r>
              <a:rPr lang="en-US" sz="1800">
                <a:latin typeface="Trebuchet MS"/>
                <a:ea typeface="Trebuchet MS"/>
                <a:cs typeface="Trebuchet MS"/>
                <a:sym typeface="Trebuchet MS"/>
              </a:rPr>
              <a:t>Peter and Murray Corren  </a:t>
            </a:r>
          </a:p>
          <a:p>
            <a:pPr indent="0" lvl="0" marL="0" rtl="0">
              <a:spcBef>
                <a:spcPts val="0"/>
              </a:spcBef>
              <a:buNone/>
            </a:pPr>
            <a:r>
              <a:t/>
            </a:r>
            <a:endParaRPr sz="1800">
              <a:latin typeface="Trebuchet MS"/>
              <a:ea typeface="Trebuchet MS"/>
              <a:cs typeface="Trebuchet MS"/>
              <a:sym typeface="Trebuchet MS"/>
            </a:endParaRPr>
          </a:p>
          <a:p>
            <a:pPr indent="0" lvl="0" marL="0" rtl="0">
              <a:spcBef>
                <a:spcPts val="0"/>
              </a:spcBef>
              <a:buNone/>
            </a:pPr>
            <a:r>
              <a:t/>
            </a:r>
            <a:endParaRPr sz="1800">
              <a:latin typeface="Trebuchet MS"/>
              <a:ea typeface="Trebuchet MS"/>
              <a:cs typeface="Trebuchet MS"/>
              <a:sym typeface="Trebuchet MS"/>
            </a:endParaRPr>
          </a:p>
          <a:p>
            <a:pPr indent="0" lvl="0" marL="0" rtl="0">
              <a:spcBef>
                <a:spcPts val="0"/>
              </a:spcBef>
              <a:buNone/>
            </a:pPr>
            <a:r>
              <a:t/>
            </a:r>
            <a:endParaRPr sz="1800">
              <a:latin typeface="Trebuchet MS"/>
              <a:ea typeface="Trebuchet MS"/>
              <a:cs typeface="Trebuchet MS"/>
              <a:sym typeface="Trebuchet MS"/>
            </a:endParaRPr>
          </a:p>
          <a:p>
            <a:pPr indent="0" lvl="0" marL="0" rtl="0">
              <a:spcBef>
                <a:spcPts val="0"/>
              </a:spcBef>
              <a:buNone/>
            </a:pPr>
            <a:r>
              <a:t/>
            </a:r>
            <a:endParaRPr sz="1800">
              <a:latin typeface="Trebuchet MS"/>
              <a:ea typeface="Trebuchet MS"/>
              <a:cs typeface="Trebuchet MS"/>
              <a:sym typeface="Trebuchet MS"/>
            </a:endParaRPr>
          </a:p>
          <a:p>
            <a:pPr indent="-342900" lvl="0" marL="457200" rtl="0">
              <a:spcBef>
                <a:spcPts val="0"/>
              </a:spcBef>
              <a:buClr>
                <a:schemeClr val="dk2"/>
              </a:buClr>
              <a:buSzPct val="100000"/>
              <a:buFont typeface="Trebuchet MS"/>
              <a:buChar char="⦿"/>
            </a:pPr>
            <a:r>
              <a:rPr lang="en-US" sz="1800">
                <a:latin typeface="Trebuchet MS"/>
                <a:ea typeface="Trebuchet MS"/>
                <a:cs typeface="Trebuchet MS"/>
                <a:sym typeface="Trebuchet MS"/>
              </a:rPr>
              <a:t>1997 - Human Rights Complaint</a:t>
            </a:r>
          </a:p>
          <a:p>
            <a:pPr indent="0" lvl="0" marL="0" rtl="0">
              <a:spcBef>
                <a:spcPts val="0"/>
              </a:spcBef>
              <a:buNone/>
            </a:pPr>
            <a:r>
              <a:t/>
            </a:r>
            <a:endParaRPr sz="1800">
              <a:latin typeface="Trebuchet MS"/>
              <a:ea typeface="Trebuchet MS"/>
              <a:cs typeface="Trebuchet MS"/>
              <a:sym typeface="Trebuchet MS"/>
            </a:endParaRPr>
          </a:p>
          <a:p>
            <a:pPr indent="0" lvl="0" marL="0" rtl="0">
              <a:spcBef>
                <a:spcPts val="0"/>
              </a:spcBef>
              <a:buNone/>
            </a:pPr>
            <a:r>
              <a:t/>
            </a:r>
            <a:endParaRPr sz="1800">
              <a:latin typeface="Trebuchet MS"/>
              <a:ea typeface="Trebuchet MS"/>
              <a:cs typeface="Trebuchet MS"/>
              <a:sym typeface="Trebuchet MS"/>
            </a:endParaRPr>
          </a:p>
          <a:p>
            <a:pPr indent="0" lvl="0" marL="0" rtl="0">
              <a:spcBef>
                <a:spcPts val="0"/>
              </a:spcBef>
              <a:buNone/>
            </a:pPr>
            <a:r>
              <a:t/>
            </a:r>
            <a:endParaRPr sz="1800">
              <a:latin typeface="Trebuchet MS"/>
              <a:ea typeface="Trebuchet MS"/>
              <a:cs typeface="Trebuchet MS"/>
              <a:sym typeface="Trebuchet MS"/>
            </a:endParaRPr>
          </a:p>
          <a:p>
            <a:pPr indent="0" lvl="0" marL="0" rtl="0">
              <a:spcBef>
                <a:spcPts val="0"/>
              </a:spcBef>
              <a:buNone/>
            </a:pPr>
            <a:r>
              <a:t/>
            </a:r>
            <a:endParaRPr sz="1800">
              <a:latin typeface="Trebuchet MS"/>
              <a:ea typeface="Trebuchet MS"/>
              <a:cs typeface="Trebuchet MS"/>
              <a:sym typeface="Trebuchet MS"/>
            </a:endParaRPr>
          </a:p>
          <a:p>
            <a:pPr indent="-342900" lvl="0" marL="457200">
              <a:spcBef>
                <a:spcPts val="0"/>
              </a:spcBef>
              <a:buClr>
                <a:schemeClr val="dk2"/>
              </a:buClr>
              <a:buSzPct val="100000"/>
              <a:buFont typeface="Trebuchet MS"/>
              <a:buChar char="⦿"/>
            </a:pPr>
            <a:r>
              <a:rPr lang="en-US" sz="1800">
                <a:latin typeface="Trebuchet MS"/>
                <a:ea typeface="Trebuchet MS"/>
                <a:cs typeface="Trebuchet MS"/>
                <a:sym typeface="Trebuchet MS"/>
              </a:rPr>
              <a:t>2006 - The Corren Agreement</a:t>
            </a:r>
          </a:p>
        </p:txBody>
      </p:sp>
      <p:sp>
        <p:nvSpPr>
          <p:cNvPr id="107" name="Shape 107"/>
          <p:cNvSpPr txBox="1"/>
          <p:nvPr/>
        </p:nvSpPr>
        <p:spPr>
          <a:xfrm flipH="1" rot="10800000">
            <a:off x="9578725" y="1752150"/>
            <a:ext cx="3000000" cy="102899"/>
          </a:xfrm>
          <a:prstGeom prst="rect">
            <a:avLst/>
          </a:prstGeom>
          <a:noFill/>
          <a:ln>
            <a:noFill/>
          </a:ln>
        </p:spPr>
        <p:txBody>
          <a:bodyPr anchorCtr="0" anchor="ctr" bIns="91425" lIns="91425" rIns="91425" tIns="91425">
            <a:noAutofit/>
          </a:bodyPr>
          <a:lstStyle/>
          <a:p>
            <a:pPr lvl="0" rtl="0">
              <a:spcBef>
                <a:spcPts val="600"/>
              </a:spcBef>
              <a:buNone/>
            </a:pPr>
            <a:r>
              <a:t/>
            </a:r>
            <a:endParaRPr/>
          </a:p>
        </p:txBody>
      </p:sp>
      <p:pic>
        <p:nvPicPr>
          <p:cNvPr id="108" name="Shape 108"/>
          <p:cNvPicPr preferRelativeResize="0"/>
          <p:nvPr/>
        </p:nvPicPr>
        <p:blipFill>
          <a:blip r:embed="rId3">
            <a:alphaModFix/>
          </a:blip>
          <a:stretch>
            <a:fillRect/>
          </a:stretch>
        </p:blipFill>
        <p:spPr>
          <a:xfrm>
            <a:off x="4621053" y="1548199"/>
            <a:ext cx="3176849" cy="44873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320039"/>
            <a:ext cx="7239000" cy="1143000"/>
          </a:xfrm>
          <a:prstGeom prst="rect">
            <a:avLst/>
          </a:prstGeom>
        </p:spPr>
        <p:txBody>
          <a:bodyPr anchorCtr="0" anchor="b" bIns="91425" lIns="91425" rIns="91425" tIns="91425">
            <a:noAutofit/>
          </a:bodyPr>
          <a:lstStyle/>
          <a:p>
            <a:pPr>
              <a:spcBef>
                <a:spcPts val="0"/>
              </a:spcBef>
              <a:buNone/>
            </a:pPr>
            <a:r>
              <a:rPr b="1" lang="en-US" sz="3800">
                <a:solidFill>
                  <a:srgbClr val="9900FF"/>
                </a:solidFill>
                <a:latin typeface="Trebuchet MS"/>
                <a:ea typeface="Trebuchet MS"/>
                <a:cs typeface="Trebuchet MS"/>
                <a:sym typeface="Trebuchet MS"/>
              </a:rPr>
              <a:t>Current Ministry policy</a:t>
            </a:r>
          </a:p>
        </p:txBody>
      </p:sp>
      <p:sp>
        <p:nvSpPr>
          <p:cNvPr id="114" name="Shape 114"/>
          <p:cNvSpPr txBox="1"/>
          <p:nvPr>
            <p:ph idx="1" type="body"/>
          </p:nvPr>
        </p:nvSpPr>
        <p:spPr>
          <a:xfrm>
            <a:off x="457200" y="1609416"/>
            <a:ext cx="7239000" cy="4846199"/>
          </a:xfrm>
          <a:prstGeom prst="rect">
            <a:avLst/>
          </a:prstGeom>
        </p:spPr>
        <p:txBody>
          <a:bodyPr anchorCtr="0" anchor="t" bIns="91425" lIns="91425" rIns="91425" tIns="91425">
            <a:noAutofit/>
          </a:bodyPr>
          <a:lstStyle/>
          <a:p>
            <a:pPr indent="-342900" lvl="0" marL="457200" rtl="0">
              <a:spcBef>
                <a:spcPts val="0"/>
              </a:spcBef>
              <a:buClr>
                <a:schemeClr val="dk2"/>
              </a:buClr>
              <a:buSzPct val="100000"/>
              <a:buFont typeface="Trebuchet MS"/>
              <a:buChar char="⦿"/>
            </a:pPr>
            <a:r>
              <a:rPr lang="en-US" sz="1800">
                <a:solidFill>
                  <a:schemeClr val="dk1"/>
                </a:solidFill>
                <a:latin typeface="Trebuchet MS"/>
                <a:ea typeface="Trebuchet MS"/>
                <a:cs typeface="Trebuchet MS"/>
                <a:sym typeface="Trebuchet MS"/>
              </a:rPr>
              <a:t>No standalone provincial education policy on gender identity </a:t>
            </a:r>
          </a:p>
          <a:p>
            <a:pPr indent="0" lvl="0" marL="0" rtl="0">
              <a:spcBef>
                <a:spcPts val="0"/>
              </a:spcBef>
              <a:buClr>
                <a:schemeClr val="dk1"/>
              </a:buClr>
              <a:buFont typeface="Arial"/>
              <a:buNone/>
            </a:pPr>
            <a:r>
              <a:t/>
            </a:r>
            <a:endParaRPr sz="1800">
              <a:solidFill>
                <a:schemeClr val="dk1"/>
              </a:solidFill>
              <a:latin typeface="Trebuchet MS"/>
              <a:ea typeface="Trebuchet MS"/>
              <a:cs typeface="Trebuchet MS"/>
              <a:sym typeface="Trebuchet MS"/>
            </a:endParaRPr>
          </a:p>
          <a:p>
            <a:pPr indent="-342900" lvl="0" marL="457200" rtl="0">
              <a:spcBef>
                <a:spcPts val="0"/>
              </a:spcBef>
              <a:buClr>
                <a:schemeClr val="dk2"/>
              </a:buClr>
              <a:buSzPct val="100000"/>
              <a:buFont typeface="Trebuchet MS"/>
              <a:buChar char="⦿"/>
            </a:pPr>
            <a:r>
              <a:rPr lang="en-US" sz="1800">
                <a:solidFill>
                  <a:schemeClr val="dk1"/>
                </a:solidFill>
                <a:latin typeface="Trebuchet MS"/>
                <a:ea typeface="Trebuchet MS"/>
                <a:cs typeface="Trebuchet MS"/>
                <a:sym typeface="Trebuchet MS"/>
              </a:rPr>
              <a:t>Only mentioned in Diversity policy: “taking into account the different beliefs, customs, practices, languages, behaviours and </a:t>
            </a:r>
            <a:r>
              <a:rPr b="1" lang="en-US" sz="1800">
                <a:solidFill>
                  <a:schemeClr val="dk1"/>
                </a:solidFill>
                <a:latin typeface="Trebuchet MS"/>
                <a:ea typeface="Trebuchet MS"/>
                <a:cs typeface="Trebuchet MS"/>
                <a:sym typeface="Trebuchet MS"/>
              </a:rPr>
              <a:t>physical differences</a:t>
            </a:r>
            <a:r>
              <a:rPr lang="en-US" sz="1800">
                <a:solidFill>
                  <a:schemeClr val="dk1"/>
                </a:solidFill>
                <a:latin typeface="Trebuchet MS"/>
                <a:ea typeface="Trebuchet MS"/>
                <a:cs typeface="Trebuchet MS"/>
                <a:sym typeface="Trebuchet MS"/>
              </a:rPr>
              <a:t> of individuals and cultural groups”</a:t>
            </a:r>
          </a:p>
          <a:p>
            <a:pPr indent="0" lvl="0" marL="0" rtl="0">
              <a:spcBef>
                <a:spcPts val="0"/>
              </a:spcBef>
              <a:buFont typeface="Trebuchet MS"/>
              <a:buNone/>
            </a:pPr>
            <a:r>
              <a:t/>
            </a:r>
            <a:endParaRPr sz="1800">
              <a:solidFill>
                <a:schemeClr val="dk1"/>
              </a:solidFill>
              <a:latin typeface="Trebuchet MS"/>
              <a:ea typeface="Trebuchet MS"/>
              <a:cs typeface="Trebuchet MS"/>
              <a:sym typeface="Trebuchet MS"/>
            </a:endParaRPr>
          </a:p>
          <a:p>
            <a:pPr indent="-317500" lvl="0" marL="457200" rtl="0">
              <a:spcBef>
                <a:spcPts val="0"/>
              </a:spcBef>
              <a:buClr>
                <a:schemeClr val="dk2"/>
              </a:buClr>
              <a:buSzPct val="100000"/>
              <a:buFont typeface="Trebuchet MS"/>
              <a:buChar char="⦿"/>
            </a:pPr>
            <a:r>
              <a:rPr lang="en-US">
                <a:latin typeface="Trebuchet MS"/>
                <a:ea typeface="Trebuchet MS"/>
                <a:cs typeface="Trebuchet MS"/>
                <a:sym typeface="Trebuchet MS"/>
              </a:rPr>
              <a:t>From the </a:t>
            </a:r>
            <a:r>
              <a:rPr i="1" lang="en-US">
                <a:latin typeface="Trebuchet MS"/>
                <a:ea typeface="Trebuchet MS"/>
                <a:cs typeface="Trebuchet MS"/>
                <a:sym typeface="Trebuchet MS"/>
              </a:rPr>
              <a:t>Human Rights Code</a:t>
            </a:r>
            <a:r>
              <a:rPr lang="en-US">
                <a:latin typeface="Trebuchet MS"/>
                <a:ea typeface="Trebuchet MS"/>
                <a:cs typeface="Trebuchet MS"/>
                <a:sym typeface="Trebuchet MS"/>
              </a:rPr>
              <a:t>:“The BC Human Rights Code identifies 13 protected grounds. People are protected by virtue of their race, colour, ancestry, place of origin, political belief, religion, marital status, family status, physical or mental disability, sex, </a:t>
            </a:r>
            <a:r>
              <a:rPr b="1" lang="en-US">
                <a:latin typeface="Trebuchet MS"/>
                <a:ea typeface="Trebuchet MS"/>
                <a:cs typeface="Trebuchet MS"/>
                <a:sym typeface="Trebuchet MS"/>
              </a:rPr>
              <a:t>sexual orientation</a:t>
            </a:r>
            <a:r>
              <a:rPr lang="en-US">
                <a:latin typeface="Trebuchet MS"/>
                <a:ea typeface="Trebuchet MS"/>
                <a:cs typeface="Trebuchet MS"/>
                <a:sym typeface="Trebuchet MS"/>
              </a:rPr>
              <a:t>, age (applies to persons 19 to 64 years of age), and unrelated criminal or summary convictions.”</a:t>
            </a:r>
          </a:p>
          <a:p>
            <a:pPr indent="0" lvl="0" marL="0" rtl="0">
              <a:spcBef>
                <a:spcPts val="0"/>
              </a:spcBef>
              <a:buNone/>
            </a:pPr>
            <a:r>
              <a:t/>
            </a:r>
            <a:endParaRPr sz="1800">
              <a:latin typeface="Trebuchet MS"/>
              <a:ea typeface="Trebuchet MS"/>
              <a:cs typeface="Trebuchet MS"/>
              <a:sym typeface="Trebuchet MS"/>
            </a:endParaRPr>
          </a:p>
          <a:p>
            <a:pPr indent="-342900" lvl="0" marL="457200" rtl="0">
              <a:spcBef>
                <a:spcPts val="0"/>
              </a:spcBef>
              <a:buClr>
                <a:schemeClr val="dk2"/>
              </a:buClr>
              <a:buSzPct val="100000"/>
              <a:buFont typeface="Trebuchet MS"/>
              <a:buChar char="⦿"/>
            </a:pPr>
            <a:r>
              <a:rPr lang="en-US" sz="1800">
                <a:latin typeface="Trebuchet MS"/>
                <a:ea typeface="Trebuchet MS"/>
                <a:cs typeface="Trebuchet MS"/>
                <a:sym typeface="Trebuchet MS"/>
              </a:rPr>
              <a:t>Can be found in the diversity framework document, but has no specific passages that deals only with sexual orientation. Refers back to </a:t>
            </a:r>
            <a:r>
              <a:rPr i="1" lang="en-US" sz="1800">
                <a:latin typeface="Trebuchet MS"/>
                <a:ea typeface="Trebuchet MS"/>
                <a:cs typeface="Trebuchet MS"/>
                <a:sym typeface="Trebuchet MS"/>
              </a:rPr>
              <a:t>Human Rights Code.</a:t>
            </a:r>
          </a:p>
          <a:p>
            <a:pPr indent="0" lvl="0" marL="0" rt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320039"/>
            <a:ext cx="7239000" cy="1143000"/>
          </a:xfrm>
          <a:prstGeom prst="rect">
            <a:avLst/>
          </a:prstGeom>
          <a:noFill/>
          <a:ln>
            <a:noFill/>
          </a:ln>
        </p:spPr>
        <p:txBody>
          <a:bodyPr anchorCtr="0" anchor="b" bIns="0" lIns="45700" rIns="45700" tIns="0">
            <a:noAutofit/>
          </a:bodyPr>
          <a:lstStyle/>
          <a:p>
            <a:pPr indent="0" lvl="0" marL="0" marR="0" rtl="0" algn="l">
              <a:spcBef>
                <a:spcPts val="0"/>
              </a:spcBef>
              <a:buClr>
                <a:srgbClr val="FEFAF4"/>
              </a:buClr>
              <a:buSzPct val="25000"/>
              <a:buFont typeface="Trebuchet MS"/>
              <a:buNone/>
            </a:pPr>
            <a:r>
              <a:rPr b="1" baseline="0" i="0" lang="en-US" sz="3800" u="none" cap="none" strike="noStrike">
                <a:solidFill>
                  <a:srgbClr val="9900FF"/>
                </a:solidFill>
                <a:latin typeface="Trebuchet MS"/>
                <a:ea typeface="Trebuchet MS"/>
                <a:cs typeface="Trebuchet MS"/>
                <a:sym typeface="Trebuchet MS"/>
              </a:rPr>
              <a:t>GROUP ACTIVITY</a:t>
            </a:r>
          </a:p>
        </p:txBody>
      </p:sp>
      <p:sp>
        <p:nvSpPr>
          <p:cNvPr id="120" name="Shape 120"/>
          <p:cNvSpPr txBox="1"/>
          <p:nvPr>
            <p:ph idx="1" type="body"/>
          </p:nvPr>
        </p:nvSpPr>
        <p:spPr>
          <a:xfrm>
            <a:off x="457200" y="1609416"/>
            <a:ext cx="7391399" cy="2810184"/>
          </a:xfrm>
          <a:prstGeom prst="rect">
            <a:avLst/>
          </a:prstGeom>
          <a:noFill/>
          <a:ln>
            <a:noFill/>
          </a:ln>
        </p:spPr>
        <p:txBody>
          <a:bodyPr anchorCtr="0" anchor="t" bIns="45700" lIns="91425" rIns="91425" tIns="45700">
            <a:noAutofit/>
          </a:bodyPr>
          <a:lstStyle/>
          <a:p>
            <a:pPr indent="-274320" lvl="0" marL="274320" marR="0" rtl="0" algn="l">
              <a:lnSpc>
                <a:spcPct val="90000"/>
              </a:lnSpc>
              <a:spcBef>
                <a:spcPts val="0"/>
              </a:spcBef>
              <a:buClr>
                <a:schemeClr val="dk2"/>
              </a:buClr>
              <a:buSzPct val="72999"/>
              <a:buFont typeface="Noto Symbol"/>
              <a:buChar char="⦿"/>
            </a:pPr>
            <a:r>
              <a:rPr b="0" baseline="0" i="0" lang="en-US" sz="2600" u="none" cap="none" strike="noStrike">
                <a:solidFill>
                  <a:schemeClr val="dk1"/>
                </a:solidFill>
                <a:latin typeface="Trebuchet MS"/>
                <a:ea typeface="Trebuchet MS"/>
                <a:cs typeface="Trebuchet MS"/>
                <a:sym typeface="Trebuchet MS"/>
              </a:rPr>
              <a:t>Create a policy</a:t>
            </a:r>
          </a:p>
          <a:p>
            <a:pPr indent="-229108" lvl="1" marL="521208" marR="0" rtl="0" algn="l">
              <a:lnSpc>
                <a:spcPct val="90000"/>
              </a:lnSpc>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Groups of 6 or 7 (your policy groups)</a:t>
            </a:r>
          </a:p>
          <a:p>
            <a:pPr indent="-229108" lvl="1" marL="521208" marR="0" rtl="0" algn="l">
              <a:lnSpc>
                <a:spcPct val="90000"/>
              </a:lnSpc>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Think about how you might develop something practical using a broad existing policy</a:t>
            </a:r>
          </a:p>
          <a:p>
            <a:pPr indent="-229108" lvl="1" marL="521208" marR="0" rtl="0" algn="l">
              <a:lnSpc>
                <a:spcPct val="90000"/>
              </a:lnSpc>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Create a mind map to put your thoughts on paper</a:t>
            </a:r>
          </a:p>
          <a:p>
            <a:pPr indent="-229108" lvl="1" marL="521208" marR="0" rtl="0" algn="l">
              <a:lnSpc>
                <a:spcPct val="90000"/>
              </a:lnSpc>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Present your proposed policy to the class</a:t>
            </a:r>
          </a:p>
          <a:p>
            <a:pPr indent="-229108" lvl="1" marL="521208" marR="0" rtl="0" algn="l">
              <a:lnSpc>
                <a:spcPct val="90000"/>
              </a:lnSpc>
              <a:spcBef>
                <a:spcPts val="500"/>
              </a:spcBef>
              <a:buClr>
                <a:schemeClr val="accent4"/>
              </a:buClr>
              <a:buSzPct val="25000"/>
              <a:buFont typeface="Noto Symbol"/>
              <a:buNone/>
            </a:pPr>
            <a:r>
              <a:rPr b="0" baseline="0" i="0" lang="en-US" sz="2300" u="none" cap="none" strike="noStrike">
                <a:solidFill>
                  <a:srgbClr val="6C6C6C"/>
                </a:solidFill>
                <a:latin typeface="Trebuchet MS"/>
                <a:ea typeface="Trebuchet MS"/>
                <a:cs typeface="Trebuchet MS"/>
                <a:sym typeface="Trebuchet MS"/>
              </a:rPr>
              <a:t> </a:t>
            </a:r>
          </a:p>
        </p:txBody>
      </p:sp>
      <p:pic>
        <p:nvPicPr>
          <p:cNvPr id="121" name="Shape 121"/>
          <p:cNvPicPr preferRelativeResize="0"/>
          <p:nvPr/>
        </p:nvPicPr>
        <p:blipFill rotWithShape="1">
          <a:blip r:embed="rId4">
            <a:alphaModFix/>
          </a:blip>
          <a:srcRect b="0" l="0" r="0" t="0"/>
          <a:stretch/>
        </p:blipFill>
        <p:spPr>
          <a:xfrm>
            <a:off x="4511900" y="4175700"/>
            <a:ext cx="3571200" cy="26783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320039"/>
            <a:ext cx="7239000" cy="1143000"/>
          </a:xfrm>
          <a:prstGeom prst="rect">
            <a:avLst/>
          </a:prstGeom>
          <a:noFill/>
          <a:ln>
            <a:noFill/>
          </a:ln>
        </p:spPr>
        <p:txBody>
          <a:bodyPr anchorCtr="0" anchor="b" bIns="0" lIns="45700" rIns="45700" tIns="0">
            <a:noAutofit/>
          </a:bodyPr>
          <a:lstStyle/>
          <a:p>
            <a:pPr indent="0" lvl="0" marL="0" marR="0" rtl="0" algn="l">
              <a:spcBef>
                <a:spcPts val="0"/>
              </a:spcBef>
              <a:buClr>
                <a:srgbClr val="FEFAF4"/>
              </a:buClr>
              <a:buSzPct val="25000"/>
              <a:buFont typeface="Trebuchet MS"/>
              <a:buNone/>
            </a:pPr>
            <a:r>
              <a:rPr b="1" baseline="0" i="0" lang="en-US" sz="3800" u="none" cap="none" strike="noStrike">
                <a:solidFill>
                  <a:srgbClr val="9900FF"/>
                </a:solidFill>
                <a:latin typeface="Trebuchet MS"/>
                <a:ea typeface="Trebuchet MS"/>
                <a:cs typeface="Trebuchet MS"/>
                <a:sym typeface="Trebuchet MS"/>
              </a:rPr>
              <a:t>CURRENT SCHOOL POLICIES</a:t>
            </a:r>
          </a:p>
        </p:txBody>
      </p:sp>
      <p:sp>
        <p:nvSpPr>
          <p:cNvPr id="127" name="Shape 127"/>
          <p:cNvSpPr txBox="1"/>
          <p:nvPr>
            <p:ph idx="1" type="body"/>
          </p:nvPr>
        </p:nvSpPr>
        <p:spPr>
          <a:xfrm>
            <a:off x="457200" y="1609416"/>
            <a:ext cx="7239000" cy="4846320"/>
          </a:xfrm>
          <a:prstGeom prst="rect">
            <a:avLst/>
          </a:prstGeom>
          <a:noFill/>
          <a:ln>
            <a:noFill/>
          </a:ln>
        </p:spPr>
        <p:txBody>
          <a:bodyPr anchorCtr="0" anchor="t" bIns="45700" lIns="91425" rIns="91425" tIns="45700">
            <a:noAutofit/>
          </a:bodyPr>
          <a:lstStyle/>
          <a:p>
            <a:pPr indent="-274320" lvl="0" marL="274320" marR="0" rtl="0" algn="l">
              <a:spcBef>
                <a:spcPts val="0"/>
              </a:spcBef>
              <a:buClr>
                <a:schemeClr val="dk2"/>
              </a:buClr>
              <a:buSzPct val="72999"/>
              <a:buFont typeface="Noto Symbol"/>
              <a:buChar char="⦿"/>
            </a:pPr>
            <a:r>
              <a:rPr b="0" baseline="0" i="0" lang="en-US" sz="2600" u="none" cap="none" strike="noStrike">
                <a:solidFill>
                  <a:schemeClr val="dk1"/>
                </a:solidFill>
                <a:latin typeface="Trebuchet MS"/>
                <a:ea typeface="Trebuchet MS"/>
                <a:cs typeface="Trebuchet MS"/>
                <a:sym typeface="Trebuchet MS"/>
              </a:rPr>
              <a:t>Good</a:t>
            </a:r>
          </a:p>
          <a:p>
            <a:pPr indent="-229108" lvl="1" marL="521208" marR="0" rtl="0" algn="l">
              <a:spcBef>
                <a:spcPts val="500"/>
              </a:spcBef>
              <a:buClr>
                <a:schemeClr val="accent4"/>
              </a:buClr>
              <a:buSzPct val="80000"/>
              <a:buFont typeface="Noto Symbol"/>
              <a:buChar char="◼"/>
            </a:pPr>
            <a:r>
              <a:rPr b="0" baseline="0" i="0" lang="en-US" sz="2300" u="sng" cap="none" strike="noStrike">
                <a:solidFill>
                  <a:schemeClr val="hlink"/>
                </a:solidFill>
                <a:latin typeface="Trebuchet MS"/>
                <a:ea typeface="Trebuchet MS"/>
                <a:cs typeface="Trebuchet MS"/>
                <a:sym typeface="Trebuchet MS"/>
                <a:hlinkClick r:id="rId3"/>
              </a:rPr>
              <a:t>SD 63</a:t>
            </a:r>
          </a:p>
          <a:p>
            <a:pPr indent="-229108" lvl="1" marL="521208" marR="0" rtl="0" algn="l">
              <a:spcBef>
                <a:spcPts val="500"/>
              </a:spcBef>
              <a:buClr>
                <a:schemeClr val="accent4"/>
              </a:buClr>
              <a:buSzPct val="80000"/>
              <a:buFont typeface="Noto Symbol"/>
              <a:buChar char="◼"/>
            </a:pPr>
            <a:r>
              <a:rPr b="0" baseline="0" i="0" lang="en-US" sz="2300" u="sng" cap="none" strike="noStrike">
                <a:solidFill>
                  <a:schemeClr val="hlink"/>
                </a:solidFill>
                <a:latin typeface="Trebuchet MS"/>
                <a:ea typeface="Trebuchet MS"/>
                <a:cs typeface="Trebuchet MS"/>
                <a:sym typeface="Trebuchet MS"/>
                <a:hlinkClick r:id="rId4"/>
              </a:rPr>
              <a:t>SD 48</a:t>
            </a:r>
          </a:p>
          <a:p>
            <a:pPr indent="-229108" lvl="1" marL="521208" marR="0" rtl="0" algn="l">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What</a:t>
            </a:r>
            <a:r>
              <a:rPr lang="en-US" sz="2300">
                <a:solidFill>
                  <a:srgbClr val="6C6C6C"/>
                </a:solidFill>
                <a:latin typeface="Trebuchet MS"/>
                <a:ea typeface="Trebuchet MS"/>
                <a:cs typeface="Trebuchet MS"/>
                <a:sym typeface="Trebuchet MS"/>
              </a:rPr>
              <a:t> we </a:t>
            </a:r>
            <a:r>
              <a:rPr b="0" baseline="0" i="0" lang="en-US" sz="2300" u="none" cap="none" strike="noStrike">
                <a:solidFill>
                  <a:srgbClr val="6C6C6C"/>
                </a:solidFill>
                <a:latin typeface="Trebuchet MS"/>
                <a:ea typeface="Trebuchet MS"/>
                <a:cs typeface="Trebuchet MS"/>
                <a:sym typeface="Trebuchet MS"/>
              </a:rPr>
              <a:t>think makes them good?</a:t>
            </a:r>
          </a:p>
          <a:p>
            <a:pPr indent="-274320" lvl="0" marL="274320" marR="0" rtl="0" algn="l">
              <a:spcBef>
                <a:spcPts val="600"/>
              </a:spcBef>
              <a:buClr>
                <a:schemeClr val="dk2"/>
              </a:buClr>
              <a:buSzPct val="72999"/>
              <a:buFont typeface="Noto Symbol"/>
              <a:buChar char="⦿"/>
            </a:pPr>
            <a:r>
              <a:rPr b="0" baseline="0" i="0" lang="en-US" sz="2600" u="none" cap="none" strike="noStrike">
                <a:solidFill>
                  <a:schemeClr val="dk1"/>
                </a:solidFill>
                <a:latin typeface="Trebuchet MS"/>
                <a:ea typeface="Trebuchet MS"/>
                <a:cs typeface="Trebuchet MS"/>
                <a:sym typeface="Trebuchet MS"/>
              </a:rPr>
              <a:t>Not so good</a:t>
            </a:r>
          </a:p>
          <a:p>
            <a:pPr indent="-229108" lvl="1" marL="521208" marR="0" rtl="0" algn="l">
              <a:spcBef>
                <a:spcPts val="500"/>
              </a:spcBef>
              <a:buClr>
                <a:schemeClr val="accent4"/>
              </a:buClr>
              <a:buSzPct val="80000"/>
              <a:buFont typeface="Noto Symbol"/>
              <a:buChar char="◼"/>
            </a:pPr>
            <a:r>
              <a:rPr b="0" baseline="0" i="0" lang="en-US" sz="2300" u="sng" cap="none" strike="noStrike">
                <a:solidFill>
                  <a:schemeClr val="hlink"/>
                </a:solidFill>
                <a:latin typeface="Trebuchet MS"/>
                <a:ea typeface="Trebuchet MS"/>
                <a:cs typeface="Trebuchet MS"/>
                <a:sym typeface="Trebuchet MS"/>
                <a:hlinkClick r:id="rId5"/>
              </a:rPr>
              <a:t>SD 44</a:t>
            </a:r>
          </a:p>
          <a:p>
            <a:pPr indent="-229108" lvl="1" marL="521208" marR="0" rtl="0" algn="l">
              <a:spcBef>
                <a:spcPts val="500"/>
              </a:spcBef>
              <a:buClr>
                <a:schemeClr val="accent4"/>
              </a:buClr>
              <a:buSzPct val="80000"/>
              <a:buFont typeface="Noto Symbol"/>
              <a:buChar char="◼"/>
            </a:pPr>
            <a:r>
              <a:rPr b="0" baseline="0" i="0" lang="en-US" sz="2300" u="sng" cap="none" strike="noStrike">
                <a:solidFill>
                  <a:schemeClr val="hlink"/>
                </a:solidFill>
                <a:latin typeface="Trebuchet MS"/>
                <a:ea typeface="Trebuchet MS"/>
                <a:cs typeface="Trebuchet MS"/>
                <a:sym typeface="Trebuchet MS"/>
                <a:hlinkClick r:id="rId6"/>
              </a:rPr>
              <a:t>SD 33 </a:t>
            </a:r>
          </a:p>
          <a:p>
            <a:pPr indent="-229108" lvl="1" marL="521208" marR="0" rtl="0" algn="l">
              <a:spcBef>
                <a:spcPts val="500"/>
              </a:spcBef>
              <a:buClr>
                <a:schemeClr val="accent4"/>
              </a:buClr>
              <a:buSzPct val="80000"/>
              <a:buFont typeface="Noto Symbol"/>
              <a:buChar char="◼"/>
            </a:pPr>
            <a:r>
              <a:rPr b="0" baseline="0" i="0" lang="en-US" sz="2300" u="sng" cap="none" strike="noStrike">
                <a:solidFill>
                  <a:schemeClr val="hlink"/>
                </a:solidFill>
                <a:latin typeface="Trebuchet MS"/>
                <a:ea typeface="Trebuchet MS"/>
                <a:cs typeface="Trebuchet MS"/>
                <a:sym typeface="Trebuchet MS"/>
                <a:hlinkClick r:id="rId7"/>
              </a:rPr>
              <a:t>SD 45 </a:t>
            </a:r>
          </a:p>
          <a:p>
            <a:pPr indent="-229108" lvl="1" marL="521208" marR="0" rtl="0" algn="l">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What makes these policies poor?</a:t>
            </a:r>
          </a:p>
          <a:p>
            <a:pPr indent="-112268" lvl="1" marL="521208" marR="0" rtl="0" algn="l">
              <a:spcBef>
                <a:spcPts val="500"/>
              </a:spcBef>
              <a:buClr>
                <a:schemeClr val="accent4"/>
              </a:buClr>
              <a:buFont typeface="Noto Symbol"/>
              <a:buNone/>
            </a:pPr>
            <a:r>
              <a:t/>
            </a:r>
            <a:endParaRPr b="0" baseline="0" i="0" sz="2300" u="none" cap="none" strike="noStrike">
              <a:solidFill>
                <a:srgbClr val="6C6C6C"/>
              </a:solidFill>
              <a:latin typeface="Trebuchet MS"/>
              <a:ea typeface="Trebuchet MS"/>
              <a:cs typeface="Trebuchet MS"/>
              <a:sym typeface="Trebuchet MS"/>
            </a:endParaRPr>
          </a:p>
        </p:txBody>
      </p:sp>
      <p:pic>
        <p:nvPicPr>
          <p:cNvPr id="128" name="Shape 128"/>
          <p:cNvPicPr preferRelativeResize="0"/>
          <p:nvPr/>
        </p:nvPicPr>
        <p:blipFill rotWithShape="1">
          <a:blip r:embed="rId8">
            <a:alphaModFix/>
          </a:blip>
          <a:srcRect b="0" l="0" r="0" t="0"/>
          <a:stretch/>
        </p:blipFill>
        <p:spPr>
          <a:xfrm>
            <a:off x="5715000" y="5555512"/>
            <a:ext cx="2425499" cy="1302488"/>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457200" y="320039"/>
            <a:ext cx="7239000" cy="1143000"/>
          </a:xfrm>
          <a:prstGeom prst="rect">
            <a:avLst/>
          </a:prstGeom>
          <a:noFill/>
          <a:ln>
            <a:noFill/>
          </a:ln>
        </p:spPr>
        <p:txBody>
          <a:bodyPr anchorCtr="0" anchor="b" bIns="0" lIns="45700" rIns="45700" tIns="0">
            <a:noAutofit/>
          </a:bodyPr>
          <a:lstStyle/>
          <a:p>
            <a:pPr indent="0" lvl="0" marL="0" marR="0" rtl="0" algn="l">
              <a:spcBef>
                <a:spcPts val="0"/>
              </a:spcBef>
              <a:buClr>
                <a:srgbClr val="FEFAF4"/>
              </a:buClr>
              <a:buSzPct val="25000"/>
              <a:buFont typeface="Trebuchet MS"/>
              <a:buNone/>
            </a:pPr>
            <a:r>
              <a:rPr b="1" baseline="0" i="0" lang="en-US" sz="3800" u="none" cap="none" strike="noStrike">
                <a:solidFill>
                  <a:srgbClr val="9900FF"/>
                </a:solidFill>
                <a:latin typeface="Trebuchet MS"/>
                <a:ea typeface="Trebuchet MS"/>
                <a:cs typeface="Trebuchet MS"/>
                <a:sym typeface="Trebuchet MS"/>
              </a:rPr>
              <a:t>CONCLUSIONS</a:t>
            </a:r>
          </a:p>
        </p:txBody>
      </p:sp>
      <p:pic>
        <p:nvPicPr>
          <p:cNvPr id="134" name="Shape 134"/>
          <p:cNvPicPr preferRelativeResize="0"/>
          <p:nvPr/>
        </p:nvPicPr>
        <p:blipFill rotWithShape="1">
          <a:blip r:embed="rId3">
            <a:alphaModFix/>
          </a:blip>
          <a:srcRect b="0" l="0" r="0" t="0"/>
          <a:stretch/>
        </p:blipFill>
        <p:spPr>
          <a:xfrm>
            <a:off x="5105400" y="3810000"/>
            <a:ext cx="3048000" cy="3048000"/>
          </a:xfrm>
          <a:prstGeom prst="rect">
            <a:avLst/>
          </a:prstGeom>
          <a:noFill/>
          <a:ln>
            <a:noFill/>
          </a:ln>
        </p:spPr>
      </p:pic>
      <p:sp>
        <p:nvSpPr>
          <p:cNvPr id="135" name="Shape 135"/>
          <p:cNvSpPr txBox="1"/>
          <p:nvPr>
            <p:ph idx="1" type="body"/>
          </p:nvPr>
        </p:nvSpPr>
        <p:spPr>
          <a:xfrm>
            <a:off x="457200" y="1609416"/>
            <a:ext cx="7239000" cy="4846320"/>
          </a:xfrm>
          <a:prstGeom prst="rect">
            <a:avLst/>
          </a:prstGeom>
          <a:noFill/>
          <a:ln>
            <a:noFill/>
          </a:ln>
        </p:spPr>
        <p:txBody>
          <a:bodyPr anchorCtr="0" anchor="t" bIns="45700" lIns="91425" rIns="91425" tIns="45700">
            <a:noAutofit/>
          </a:bodyPr>
          <a:lstStyle/>
          <a:p>
            <a:pPr indent="-274320" lvl="0" marL="274320" marR="0" rtl="0" algn="l">
              <a:spcBef>
                <a:spcPts val="0"/>
              </a:spcBef>
              <a:buClr>
                <a:schemeClr val="dk2"/>
              </a:buClr>
              <a:buSzPct val="72999"/>
              <a:buFont typeface="Noto Symbol"/>
              <a:buChar char="⦿"/>
            </a:pPr>
            <a:r>
              <a:rPr b="0" baseline="0" i="0" lang="en-US" sz="2600" u="none" cap="none" strike="noStrike">
                <a:solidFill>
                  <a:schemeClr val="dk1"/>
                </a:solidFill>
                <a:latin typeface="Trebuchet MS"/>
                <a:ea typeface="Trebuchet MS"/>
                <a:cs typeface="Trebuchet MS"/>
                <a:sym typeface="Trebuchet MS"/>
              </a:rPr>
              <a:t>What do you think?</a:t>
            </a:r>
          </a:p>
          <a:p>
            <a:pPr indent="-229108" lvl="1" marL="521208" marR="0" rtl="0" algn="l">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What type of policy would you prefer at your practicum school?</a:t>
            </a:r>
          </a:p>
          <a:p>
            <a:pPr indent="-229108" lvl="1" marL="521208" marR="0" rtl="0" algn="l">
              <a:spcBef>
                <a:spcPts val="500"/>
              </a:spcBef>
              <a:buClr>
                <a:schemeClr val="accent4"/>
              </a:buClr>
              <a:buSzPct val="80000"/>
              <a:buFont typeface="Noto Symbol"/>
              <a:buChar char="◼"/>
            </a:pPr>
            <a:r>
              <a:rPr b="0" baseline="0" i="0" lang="en-US" sz="2300" u="none" cap="none" strike="noStrike">
                <a:solidFill>
                  <a:srgbClr val="6C6C6C"/>
                </a:solidFill>
                <a:latin typeface="Trebuchet MS"/>
                <a:ea typeface="Trebuchet MS"/>
                <a:cs typeface="Trebuchet MS"/>
                <a:sym typeface="Trebuchet MS"/>
              </a:rPr>
              <a:t>How detailed do you think the policy should be?</a:t>
            </a:r>
          </a:p>
          <a:p>
            <a:pPr indent="-258318" lvl="1" marL="521208" marR="0" rtl="0" algn="l">
              <a:spcBef>
                <a:spcPts val="500"/>
              </a:spcBef>
              <a:buClr>
                <a:srgbClr val="6C6C6C"/>
              </a:buClr>
              <a:buSzPct val="100000"/>
              <a:buFont typeface="Trebuchet MS"/>
              <a:buChar char="◼"/>
            </a:pPr>
            <a:r>
              <a:rPr lang="en-US" sz="2300">
                <a:solidFill>
                  <a:srgbClr val="6C6C6C"/>
                </a:solidFill>
                <a:latin typeface="Trebuchet MS"/>
                <a:ea typeface="Trebuchet MS"/>
                <a:cs typeface="Trebuchet MS"/>
                <a:sym typeface="Trebuchet MS"/>
              </a:rPr>
              <a:t>how does this relate to social justice </a:t>
            </a:r>
          </a:p>
          <a:p>
            <a:pPr indent="0" lvl="0" marL="457200" marR="0" rtl="0" algn="l">
              <a:spcBef>
                <a:spcPts val="500"/>
              </a:spcBef>
              <a:buNone/>
            </a:pPr>
            <a:r>
              <a:t/>
            </a:r>
            <a:endParaRPr sz="2300">
              <a:solidFill>
                <a:srgbClr val="6C6C6C"/>
              </a:solidFill>
              <a:latin typeface="Trebuchet MS"/>
              <a:ea typeface="Trebuchet MS"/>
              <a:cs typeface="Trebuchet MS"/>
              <a:sym typeface="Trebuchet MS"/>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320039"/>
            <a:ext cx="7239000" cy="1143000"/>
          </a:xfrm>
          <a:prstGeom prst="rect">
            <a:avLst/>
          </a:prstGeom>
        </p:spPr>
        <p:txBody>
          <a:bodyPr anchorCtr="0" anchor="b" bIns="91425" lIns="91425" rIns="91425" tIns="91425">
            <a:noAutofit/>
          </a:bodyPr>
          <a:lstStyle/>
          <a:p>
            <a:pPr>
              <a:spcBef>
                <a:spcPts val="0"/>
              </a:spcBef>
              <a:buNone/>
            </a:pPr>
            <a:r>
              <a:t/>
            </a:r>
            <a:endParaRPr/>
          </a:p>
        </p:txBody>
      </p:sp>
      <p:sp>
        <p:nvSpPr>
          <p:cNvPr id="141" name="Shape 141"/>
          <p:cNvSpPr txBox="1"/>
          <p:nvPr>
            <p:ph idx="1" type="body"/>
          </p:nvPr>
        </p:nvSpPr>
        <p:spPr>
          <a:xfrm>
            <a:off x="457200" y="1609416"/>
            <a:ext cx="7239000" cy="4846199"/>
          </a:xfrm>
          <a:prstGeom prst="rect">
            <a:avLst/>
          </a:prstGeom>
        </p:spPr>
        <p:txBody>
          <a:bodyPr anchorCtr="0" anchor="t" bIns="91425" lIns="91425" rIns="91425" tIns="91425">
            <a:noAutofit/>
          </a:bodyPr>
          <a:lstStyle/>
          <a:p>
            <a:pPr>
              <a:spcBef>
                <a:spcPts val="0"/>
              </a:spcBef>
              <a:buNone/>
            </a:pPr>
            <a:r>
              <a:t/>
            </a:r>
            <a:endParaRPr/>
          </a:p>
        </p:txBody>
      </p:sp>
      <p:pic>
        <p:nvPicPr>
          <p:cNvPr id="142" name="Shape 142"/>
          <p:cNvPicPr preferRelativeResize="0"/>
          <p:nvPr/>
        </p:nvPicPr>
        <p:blipFill>
          <a:blip r:embed="rId3">
            <a:alphaModFix/>
          </a:blip>
          <a:stretch>
            <a:fillRect/>
          </a:stretch>
        </p:blipFill>
        <p:spPr>
          <a:xfrm>
            <a:off x="0" y="857250"/>
            <a:ext cx="9144000" cy="5143500"/>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142"/>
                                        </p:tgtEl>
                                        <p:attrNameLst>
                                          <p:attrName>style.visibility</p:attrName>
                                        </p:attrNameLst>
                                      </p:cBhvr>
                                      <p:to>
                                        <p:strVal val="visible"/>
                                      </p:to>
                                    </p:set>
                                    <p:anim calcmode="lin" valueType="num">
                                      <p:cBhvr additive="base">
                                        <p:cTn dur="1000"/>
                                        <p:tgtEl>
                                          <p:spTgt spid="142"/>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