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66" r:id="rId1"/>
    <p:sldMasterId id="2147483667" r:id="rId2"/>
  </p:sldMasterIdLst>
  <p:notesMasterIdLst>
    <p:notesMasterId r:id="rId20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</p:sldIdLst>
  <p:sldSz cx="9144000" cy="6858000" type="screen4x3"/>
  <p:notesSz cx="6854825" cy="9083675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65299" autoAdjust="0"/>
  </p:normalViewPr>
  <p:slideViewPr>
    <p:cSldViewPr snapToGrid="0" snapToObjects="1">
      <p:cViewPr varScale="1">
        <p:scale>
          <a:sx n="58" d="100"/>
          <a:sy n="58" d="100"/>
        </p:scale>
        <p:origin x="2568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0212" cy="454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" name="Shape 3"/>
          <p:cNvSpPr txBox="1">
            <a:spLocks noGrp="1"/>
          </p:cNvSpPr>
          <p:nvPr>
            <p:ph type="dt" idx="10"/>
          </p:nvPr>
        </p:nvSpPr>
        <p:spPr>
          <a:xfrm>
            <a:off x="3883025" y="0"/>
            <a:ext cx="2970212" cy="454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r" rtl="0">
              <a:spcBef>
                <a:spcPts val="0"/>
              </a:spcBef>
              <a:defRPr sz="1200" b="0" i="0" u="none" strike="noStrike" cap="none" baseline="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>
            <a:spLocks noGrp="1" noRot="1" noChangeAspect="1"/>
          </p:cNvSpPr>
          <p:nvPr>
            <p:ph type="sldImg" idx="3"/>
          </p:nvPr>
        </p:nvSpPr>
        <p:spPr>
          <a:xfrm>
            <a:off x="1157287" y="681037"/>
            <a:ext cx="4541837" cy="3406774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5" name="Shape 5"/>
          <p:cNvSpPr txBox="1">
            <a:spLocks noGrp="1"/>
          </p:cNvSpPr>
          <p:nvPr>
            <p:ph type="body" idx="1"/>
          </p:nvPr>
        </p:nvSpPr>
        <p:spPr>
          <a:xfrm>
            <a:off x="685800" y="4314825"/>
            <a:ext cx="5483224" cy="40878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ftr" idx="11"/>
          </p:nvPr>
        </p:nvSpPr>
        <p:spPr>
          <a:xfrm>
            <a:off x="0" y="8628063"/>
            <a:ext cx="2970212" cy="454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1200" b="0" i="0" u="none" strike="noStrike" cap="none" baseline="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sldNum" idx="12"/>
          </p:nvPr>
        </p:nvSpPr>
        <p:spPr>
          <a:xfrm>
            <a:off x="3883025" y="8628063"/>
            <a:ext cx="2970212" cy="454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 sz="1200" b="0" i="0" u="none" strike="noStrike" cap="none" baseline="0"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89620048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>
            <a:spLocks noGrp="1" noRot="1" noChangeAspect="1"/>
          </p:cNvSpPr>
          <p:nvPr>
            <p:ph type="sldImg" idx="2"/>
          </p:nvPr>
        </p:nvSpPr>
        <p:spPr>
          <a:xfrm>
            <a:off x="1142695" y="681275"/>
            <a:ext cx="4570199" cy="34064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5" name="Shape 135"/>
          <p:cNvSpPr txBox="1">
            <a:spLocks noGrp="1"/>
          </p:cNvSpPr>
          <p:nvPr>
            <p:ph type="body" idx="1"/>
          </p:nvPr>
        </p:nvSpPr>
        <p:spPr>
          <a:xfrm>
            <a:off x="685482" y="4314745"/>
            <a:ext cx="5483999" cy="4087799"/>
          </a:xfrm>
          <a:prstGeom prst="rect">
            <a:avLst/>
          </a:prstGeom>
        </p:spPr>
        <p:txBody>
          <a:bodyPr lIns="82075" tIns="82075" rIns="82075" bIns="82075" anchor="ctr" anchorCtr="0">
            <a:normAutofit/>
          </a:bodyPr>
          <a:lstStyle/>
          <a:p>
            <a:pPr lvl="0" rtl="0">
              <a:spcBef>
                <a:spcPts val="0"/>
              </a:spcBef>
              <a:buNone/>
            </a:pPr>
            <a:endParaRPr sz="13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hape 191"/>
          <p:cNvSpPr>
            <a:spLocks noGrp="1" noRot="1" noChangeAspect="1"/>
          </p:cNvSpPr>
          <p:nvPr>
            <p:ph type="sldImg" idx="2"/>
          </p:nvPr>
        </p:nvSpPr>
        <p:spPr>
          <a:xfrm>
            <a:off x="1142695" y="681275"/>
            <a:ext cx="4570199" cy="34064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685482" y="4314745"/>
            <a:ext cx="5483999" cy="4087799"/>
          </a:xfrm>
          <a:prstGeom prst="rect">
            <a:avLst/>
          </a:prstGeom>
        </p:spPr>
        <p:txBody>
          <a:bodyPr lIns="82075" tIns="82075" rIns="82075" bIns="82075" anchor="ctr" anchorCtr="0">
            <a:normAutofit/>
          </a:bodyPr>
          <a:lstStyle/>
          <a:p>
            <a:pPr lvl="0" rtl="0">
              <a:spcBef>
                <a:spcPts val="0"/>
              </a:spcBef>
              <a:buNone/>
            </a:pPr>
            <a:endParaRPr sz="13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>
            <a:spLocks noGrp="1" noRot="1" noChangeAspect="1"/>
          </p:cNvSpPr>
          <p:nvPr>
            <p:ph type="sldImg" idx="2"/>
          </p:nvPr>
        </p:nvSpPr>
        <p:spPr>
          <a:xfrm>
            <a:off x="1142695" y="681275"/>
            <a:ext cx="4570199" cy="34064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xfrm>
            <a:off x="685482" y="4314745"/>
            <a:ext cx="5483999" cy="4087799"/>
          </a:xfrm>
          <a:prstGeom prst="rect">
            <a:avLst/>
          </a:prstGeom>
        </p:spPr>
        <p:txBody>
          <a:bodyPr lIns="82075" tIns="82075" rIns="82075" bIns="82075" anchor="ctr" anchorCtr="0">
            <a:norm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300" dirty="0"/>
              <a:t>Weigh your argument relative to theirs – this is where you should target the focus of your rebuttal.</a:t>
            </a:r>
            <a:endParaRPr sz="1300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>
            <a:spLocks noGrp="1" noRot="1" noChangeAspect="1"/>
          </p:cNvSpPr>
          <p:nvPr>
            <p:ph type="sldImg" idx="2"/>
          </p:nvPr>
        </p:nvSpPr>
        <p:spPr>
          <a:xfrm>
            <a:off x="1142695" y="681275"/>
            <a:ext cx="4570199" cy="34064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4" name="Shape 204"/>
          <p:cNvSpPr txBox="1">
            <a:spLocks noGrp="1"/>
          </p:cNvSpPr>
          <p:nvPr>
            <p:ph type="body" idx="1"/>
          </p:nvPr>
        </p:nvSpPr>
        <p:spPr>
          <a:xfrm>
            <a:off x="685482" y="4314745"/>
            <a:ext cx="5483999" cy="4087799"/>
          </a:xfrm>
          <a:prstGeom prst="rect">
            <a:avLst/>
          </a:prstGeom>
        </p:spPr>
        <p:txBody>
          <a:bodyPr lIns="82075" tIns="82075" rIns="82075" bIns="82075" anchor="ctr" anchorCtr="0">
            <a:normAutofit/>
          </a:bodyPr>
          <a:lstStyle/>
          <a:p>
            <a:pPr lvl="0" rtl="0">
              <a:spcBef>
                <a:spcPts val="0"/>
              </a:spcBef>
              <a:buNone/>
            </a:pPr>
            <a:endParaRPr sz="13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>
            <a:spLocks noGrp="1" noRot="1" noChangeAspect="1"/>
          </p:cNvSpPr>
          <p:nvPr>
            <p:ph type="sldImg" idx="2"/>
          </p:nvPr>
        </p:nvSpPr>
        <p:spPr>
          <a:xfrm>
            <a:off x="1142695" y="681275"/>
            <a:ext cx="4570199" cy="34064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685482" y="4314745"/>
            <a:ext cx="5483999" cy="4087799"/>
          </a:xfrm>
          <a:prstGeom prst="rect">
            <a:avLst/>
          </a:prstGeom>
        </p:spPr>
        <p:txBody>
          <a:bodyPr lIns="82075" tIns="82075" rIns="82075" bIns="82075" anchor="ctr" anchorCtr="0">
            <a:normAutofit/>
          </a:bodyPr>
          <a:lstStyle/>
          <a:p>
            <a:pPr lvl="0" rtl="0">
              <a:spcBef>
                <a:spcPts val="0"/>
              </a:spcBef>
              <a:buNone/>
            </a:pPr>
            <a:endParaRPr sz="13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>
            <a:spLocks noGrp="1" noRot="1" noChangeAspect="1"/>
          </p:cNvSpPr>
          <p:nvPr>
            <p:ph type="sldImg" idx="2"/>
          </p:nvPr>
        </p:nvSpPr>
        <p:spPr>
          <a:xfrm>
            <a:off x="1142695" y="681275"/>
            <a:ext cx="4570199" cy="34064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685482" y="4314745"/>
            <a:ext cx="5483999" cy="4087799"/>
          </a:xfrm>
          <a:prstGeom prst="rect">
            <a:avLst/>
          </a:prstGeom>
        </p:spPr>
        <p:txBody>
          <a:bodyPr lIns="82075" tIns="82075" rIns="82075" bIns="82075" anchor="ctr" anchorCtr="0">
            <a:norm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300" dirty="0"/>
              <a:t>NAME the three points: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1300" dirty="0"/>
              <a:t>e.g. My first point is about the economy, My second point is about the</a:t>
            </a:r>
            <a:r>
              <a:rPr lang="en-US" sz="1300" baseline="0" dirty="0"/>
              <a:t> environment.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1300" baseline="0" dirty="0"/>
              <a:t>When you get to that point, reiterate and repeat. “My second point, about the environment…”</a:t>
            </a:r>
            <a:endParaRPr sz="1300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>
            <a:spLocks noGrp="1" noRot="1" noChangeAspect="1"/>
          </p:cNvSpPr>
          <p:nvPr>
            <p:ph type="sldImg" idx="2"/>
          </p:nvPr>
        </p:nvSpPr>
        <p:spPr>
          <a:xfrm>
            <a:off x="1142695" y="681275"/>
            <a:ext cx="4570199" cy="34064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23" name="Shape 223"/>
          <p:cNvSpPr txBox="1">
            <a:spLocks noGrp="1"/>
          </p:cNvSpPr>
          <p:nvPr>
            <p:ph type="body" idx="1"/>
          </p:nvPr>
        </p:nvSpPr>
        <p:spPr>
          <a:xfrm>
            <a:off x="685482" y="4314745"/>
            <a:ext cx="5483999" cy="4087799"/>
          </a:xfrm>
          <a:prstGeom prst="rect">
            <a:avLst/>
          </a:prstGeom>
        </p:spPr>
        <p:txBody>
          <a:bodyPr lIns="82075" tIns="82075" rIns="82075" bIns="82075" anchor="ctr" anchorCtr="0">
            <a:normAutofit/>
          </a:bodyPr>
          <a:lstStyle/>
          <a:p>
            <a:pPr lvl="0" rtl="0">
              <a:spcBef>
                <a:spcPts val="0"/>
              </a:spcBef>
              <a:buNone/>
            </a:pPr>
            <a:endParaRPr sz="13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>
            <a:spLocks noGrp="1" noRot="1" noChangeAspect="1"/>
          </p:cNvSpPr>
          <p:nvPr>
            <p:ph type="sldImg" idx="2"/>
          </p:nvPr>
        </p:nvSpPr>
        <p:spPr>
          <a:xfrm>
            <a:off x="1142695" y="681275"/>
            <a:ext cx="4570199" cy="34064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29" name="Shape 229"/>
          <p:cNvSpPr txBox="1">
            <a:spLocks noGrp="1"/>
          </p:cNvSpPr>
          <p:nvPr>
            <p:ph type="body" idx="1"/>
          </p:nvPr>
        </p:nvSpPr>
        <p:spPr>
          <a:xfrm>
            <a:off x="685482" y="4314745"/>
            <a:ext cx="5483999" cy="4087799"/>
          </a:xfrm>
          <a:prstGeom prst="rect">
            <a:avLst/>
          </a:prstGeom>
        </p:spPr>
        <p:txBody>
          <a:bodyPr lIns="82075" tIns="82075" rIns="82075" bIns="82075" anchor="ctr" anchorCtr="0">
            <a:normAutofit/>
          </a:bodyPr>
          <a:lstStyle/>
          <a:p>
            <a:pPr lvl="0" rtl="0">
              <a:spcBef>
                <a:spcPts val="0"/>
              </a:spcBef>
              <a:buNone/>
            </a:pPr>
            <a:endParaRPr sz="13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Shape 240"/>
          <p:cNvSpPr>
            <a:spLocks noGrp="1" noRot="1" noChangeAspect="1"/>
          </p:cNvSpPr>
          <p:nvPr>
            <p:ph type="sldImg" idx="2"/>
          </p:nvPr>
        </p:nvSpPr>
        <p:spPr>
          <a:xfrm>
            <a:off x="1157288" y="681038"/>
            <a:ext cx="4541837" cy="34067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1" name="Shape 241"/>
          <p:cNvSpPr txBox="1">
            <a:spLocks noGrp="1"/>
          </p:cNvSpPr>
          <p:nvPr>
            <p:ph type="body" idx="1"/>
          </p:nvPr>
        </p:nvSpPr>
        <p:spPr>
          <a:xfrm>
            <a:off x="685482" y="4314745"/>
            <a:ext cx="5483999" cy="4087799"/>
          </a:xfrm>
          <a:prstGeom prst="rect">
            <a:avLst/>
          </a:prstGeom>
        </p:spPr>
        <p:txBody>
          <a:bodyPr lIns="82075" tIns="82075" rIns="82075" bIns="82075" anchor="ctr" anchorCtr="0">
            <a:normAutofit/>
          </a:bodyPr>
          <a:lstStyle/>
          <a:p>
            <a:pPr lvl="0" rtl="0">
              <a:spcBef>
                <a:spcPts val="0"/>
              </a:spcBef>
              <a:buNone/>
            </a:pPr>
            <a:endParaRPr sz="13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1157288" y="681038"/>
            <a:ext cx="4541837" cy="34067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1" name="Shape 141"/>
          <p:cNvSpPr txBox="1">
            <a:spLocks noGrp="1"/>
          </p:cNvSpPr>
          <p:nvPr>
            <p:ph type="body" idx="1"/>
          </p:nvPr>
        </p:nvSpPr>
        <p:spPr>
          <a:xfrm>
            <a:off x="685482" y="4314745"/>
            <a:ext cx="5483999" cy="4087799"/>
          </a:xfrm>
          <a:prstGeom prst="rect">
            <a:avLst/>
          </a:prstGeom>
        </p:spPr>
        <p:txBody>
          <a:bodyPr lIns="82075" tIns="82075" rIns="82075" bIns="82075" anchor="ctr" anchorCtr="0">
            <a:norm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300" dirty="0"/>
              <a:t>Key point is: Structure! Not just an argument.</a:t>
            </a:r>
            <a:endParaRPr sz="13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>
            <a:spLocks noGrp="1" noRot="1" noChangeAspect="1"/>
          </p:cNvSpPr>
          <p:nvPr>
            <p:ph type="sldImg" idx="2"/>
          </p:nvPr>
        </p:nvSpPr>
        <p:spPr>
          <a:xfrm>
            <a:off x="1142695" y="681275"/>
            <a:ext cx="4570199" cy="34064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7" name="Shape 147"/>
          <p:cNvSpPr txBox="1">
            <a:spLocks noGrp="1"/>
          </p:cNvSpPr>
          <p:nvPr>
            <p:ph type="body" idx="1"/>
          </p:nvPr>
        </p:nvSpPr>
        <p:spPr>
          <a:xfrm>
            <a:off x="685482" y="4314745"/>
            <a:ext cx="5483999" cy="4087799"/>
          </a:xfrm>
          <a:prstGeom prst="rect">
            <a:avLst/>
          </a:prstGeom>
        </p:spPr>
        <p:txBody>
          <a:bodyPr lIns="82075" tIns="82075" rIns="82075" bIns="82075" anchor="ctr" anchorCtr="0">
            <a:normAutofit/>
          </a:bodyPr>
          <a:lstStyle/>
          <a:p>
            <a:pPr lvl="0" rtl="0">
              <a:spcBef>
                <a:spcPts val="0"/>
              </a:spcBef>
              <a:buNone/>
            </a:pPr>
            <a:endParaRPr sz="13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 noRot="1" noChangeAspect="1"/>
          </p:cNvSpPr>
          <p:nvPr>
            <p:ph type="sldImg" idx="2"/>
          </p:nvPr>
        </p:nvSpPr>
        <p:spPr>
          <a:xfrm>
            <a:off x="1142695" y="681275"/>
            <a:ext cx="4570199" cy="34064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3" name="Shape 153"/>
          <p:cNvSpPr txBox="1">
            <a:spLocks noGrp="1"/>
          </p:cNvSpPr>
          <p:nvPr>
            <p:ph type="body" idx="1"/>
          </p:nvPr>
        </p:nvSpPr>
        <p:spPr>
          <a:xfrm>
            <a:off x="685482" y="4314745"/>
            <a:ext cx="5483999" cy="4087799"/>
          </a:xfrm>
          <a:prstGeom prst="rect">
            <a:avLst/>
          </a:prstGeom>
        </p:spPr>
        <p:txBody>
          <a:bodyPr lIns="82075" tIns="82075" rIns="82075" bIns="82075" anchor="ctr" anchorCtr="0">
            <a:normAutofit/>
          </a:bodyPr>
          <a:lstStyle/>
          <a:p>
            <a:pPr lvl="0" rtl="0">
              <a:spcBef>
                <a:spcPts val="0"/>
              </a:spcBef>
              <a:buNone/>
            </a:pPr>
            <a:endParaRPr sz="13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>
            <a:spLocks noGrp="1" noRot="1" noChangeAspect="1"/>
          </p:cNvSpPr>
          <p:nvPr>
            <p:ph type="sldImg" idx="2"/>
          </p:nvPr>
        </p:nvSpPr>
        <p:spPr>
          <a:xfrm>
            <a:off x="1142695" y="681275"/>
            <a:ext cx="4570199" cy="34064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59" name="Shape 159"/>
          <p:cNvSpPr txBox="1">
            <a:spLocks noGrp="1"/>
          </p:cNvSpPr>
          <p:nvPr>
            <p:ph type="body" idx="1"/>
          </p:nvPr>
        </p:nvSpPr>
        <p:spPr>
          <a:xfrm>
            <a:off x="685482" y="4314745"/>
            <a:ext cx="5483999" cy="4087799"/>
          </a:xfrm>
          <a:prstGeom prst="rect">
            <a:avLst/>
          </a:prstGeom>
        </p:spPr>
        <p:txBody>
          <a:bodyPr lIns="82075" tIns="82075" rIns="82075" bIns="82075" anchor="ctr" anchorCtr="0">
            <a:norm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300" dirty="0"/>
              <a:t>Think</a:t>
            </a:r>
            <a:r>
              <a:rPr lang="en-US" sz="1300" baseline="0" dirty="0"/>
              <a:t> of it like a game, a rational competition to figure out ideas to support arguments (whether or not you agree with them)</a:t>
            </a:r>
          </a:p>
          <a:p>
            <a:pPr lvl="0" rtl="0">
              <a:spcBef>
                <a:spcPts val="0"/>
              </a:spcBef>
              <a:buNone/>
            </a:pPr>
            <a:endParaRPr lang="en-US" sz="1300" baseline="0" dirty="0"/>
          </a:p>
          <a:p>
            <a:pPr lvl="0" rtl="0">
              <a:spcBef>
                <a:spcPts val="0"/>
              </a:spcBef>
              <a:buNone/>
            </a:pPr>
            <a:r>
              <a:rPr lang="en-US" sz="1300" baseline="0" dirty="0"/>
              <a:t>Important to sound authoritative: think “you ARE the smartest person in the room.”</a:t>
            </a:r>
          </a:p>
          <a:p>
            <a:pPr lvl="0" rtl="0">
              <a:spcBef>
                <a:spcPts val="0"/>
              </a:spcBef>
              <a:buNone/>
            </a:pPr>
            <a:endParaRPr lang="en-US" sz="1300" baseline="0" dirty="0"/>
          </a:p>
          <a:p>
            <a:pPr lvl="0" rtl="0">
              <a:spcBef>
                <a:spcPts val="0"/>
              </a:spcBef>
              <a:buNone/>
            </a:pPr>
            <a:r>
              <a:rPr lang="en-US" sz="1300" baseline="0" dirty="0"/>
              <a:t>Emphasis on </a:t>
            </a:r>
          </a:p>
          <a:p>
            <a:pPr marL="400050" lvl="0" indent="-400050" rtl="0">
              <a:spcBef>
                <a:spcPts val="0"/>
              </a:spcBef>
              <a:buAutoNum type="romanLcParenBoth"/>
            </a:pPr>
            <a:r>
              <a:rPr lang="en-US" sz="1300" baseline="0" dirty="0"/>
              <a:t>Saying smart things</a:t>
            </a:r>
          </a:p>
          <a:p>
            <a:pPr marL="400050" lvl="0" indent="-400050" rtl="0">
              <a:spcBef>
                <a:spcPts val="0"/>
              </a:spcBef>
              <a:buAutoNum type="romanLcParenBoth"/>
            </a:pPr>
            <a:r>
              <a:rPr lang="en-US" sz="1300" baseline="0" dirty="0"/>
              <a:t>Saying them in an interesting way – strategies for getting attention of judge or audience</a:t>
            </a:r>
          </a:p>
          <a:p>
            <a:pPr marL="400050" lvl="0" indent="-400050" rtl="0">
              <a:spcBef>
                <a:spcPts val="0"/>
              </a:spcBef>
              <a:buAutoNum type="romanLcParenBoth"/>
            </a:pPr>
            <a:endParaRPr lang="en-US" sz="1300" baseline="0" dirty="0"/>
          </a:p>
          <a:p>
            <a:pPr marL="0" lvl="0" indent="0" rtl="0">
              <a:spcBef>
                <a:spcPts val="0"/>
              </a:spcBef>
              <a:buNone/>
            </a:pPr>
            <a:r>
              <a:rPr lang="en-US" sz="1300" baseline="0" dirty="0"/>
              <a:t>Structure is KEY to achieving both. (Everyone is capable of saying smart things – key is ordering them logically)</a:t>
            </a:r>
          </a:p>
          <a:p>
            <a:pPr marL="0" lvl="0" indent="0" rtl="0">
              <a:spcBef>
                <a:spcPts val="0"/>
              </a:spcBef>
              <a:buNone/>
            </a:pPr>
            <a:endParaRPr lang="en-US" sz="1300" baseline="0" dirty="0"/>
          </a:p>
          <a:p>
            <a:pPr marL="0" lvl="0" indent="0" rtl="0">
              <a:spcBef>
                <a:spcPts val="0"/>
              </a:spcBef>
              <a:buNone/>
            </a:pPr>
            <a:r>
              <a:rPr lang="en-US" sz="1300" baseline="0" dirty="0"/>
              <a:t>Hamburger style: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-US" sz="1300" baseline="0" dirty="0"/>
              <a:t>Say what you are going to say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-US" sz="1300" baseline="0" dirty="0"/>
              <a:t>Say it</a:t>
            </a:r>
          </a:p>
          <a:p>
            <a:pPr marL="0" lvl="0" indent="0" rtl="0">
              <a:spcBef>
                <a:spcPts val="0"/>
              </a:spcBef>
              <a:buNone/>
            </a:pPr>
            <a:r>
              <a:rPr lang="en-US" sz="1300" baseline="0" dirty="0"/>
              <a:t>Say what you said</a:t>
            </a:r>
            <a:endParaRPr sz="1300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>
            <a:spLocks noGrp="1" noRot="1" noChangeAspect="1"/>
          </p:cNvSpPr>
          <p:nvPr>
            <p:ph type="sldImg" idx="2"/>
          </p:nvPr>
        </p:nvSpPr>
        <p:spPr>
          <a:xfrm>
            <a:off x="1142695" y="681275"/>
            <a:ext cx="4570199" cy="34064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5" name="Shape 165"/>
          <p:cNvSpPr txBox="1">
            <a:spLocks noGrp="1"/>
          </p:cNvSpPr>
          <p:nvPr>
            <p:ph type="body" idx="1"/>
          </p:nvPr>
        </p:nvSpPr>
        <p:spPr>
          <a:xfrm>
            <a:off x="685482" y="4314745"/>
            <a:ext cx="5483999" cy="4087799"/>
          </a:xfrm>
          <a:prstGeom prst="rect">
            <a:avLst/>
          </a:prstGeom>
        </p:spPr>
        <p:txBody>
          <a:bodyPr lIns="82075" tIns="82075" rIns="82075" bIns="82075" anchor="ctr" anchorCtr="0">
            <a:norm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300" dirty="0"/>
              <a:t>Examples are illustrative but they are NOT arguments in</a:t>
            </a:r>
            <a:r>
              <a:rPr lang="en-US" sz="1300" baseline="0" dirty="0"/>
              <a:t> and of themselves.</a:t>
            </a:r>
            <a:endParaRPr sz="1300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>
            <a:spLocks noGrp="1" noRot="1" noChangeAspect="1"/>
          </p:cNvSpPr>
          <p:nvPr>
            <p:ph type="sldImg" idx="2"/>
          </p:nvPr>
        </p:nvSpPr>
        <p:spPr>
          <a:xfrm>
            <a:off x="1142695" y="681275"/>
            <a:ext cx="4570199" cy="34064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3" name="Shape 173"/>
          <p:cNvSpPr txBox="1">
            <a:spLocks noGrp="1"/>
          </p:cNvSpPr>
          <p:nvPr>
            <p:ph type="body" idx="1"/>
          </p:nvPr>
        </p:nvSpPr>
        <p:spPr>
          <a:xfrm>
            <a:off x="685482" y="4314745"/>
            <a:ext cx="5483999" cy="4087799"/>
          </a:xfrm>
          <a:prstGeom prst="rect">
            <a:avLst/>
          </a:prstGeom>
        </p:spPr>
        <p:txBody>
          <a:bodyPr lIns="82075" tIns="82075" rIns="82075" bIns="82075" anchor="ctr" anchorCtr="0">
            <a:normAutofit/>
          </a:bodyPr>
          <a:lstStyle/>
          <a:p>
            <a:pPr lvl="0" rtl="0">
              <a:spcBef>
                <a:spcPts val="0"/>
              </a:spcBef>
              <a:buNone/>
            </a:pPr>
            <a:endParaRPr sz="13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Shape 178"/>
          <p:cNvSpPr>
            <a:spLocks noGrp="1" noRot="1" noChangeAspect="1"/>
          </p:cNvSpPr>
          <p:nvPr>
            <p:ph type="sldImg" idx="2"/>
          </p:nvPr>
        </p:nvSpPr>
        <p:spPr>
          <a:xfrm>
            <a:off x="1157288" y="681038"/>
            <a:ext cx="4541837" cy="340677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79" name="Shape 179"/>
          <p:cNvSpPr txBox="1">
            <a:spLocks noGrp="1"/>
          </p:cNvSpPr>
          <p:nvPr>
            <p:ph type="body" idx="1"/>
          </p:nvPr>
        </p:nvSpPr>
        <p:spPr>
          <a:xfrm>
            <a:off x="685482" y="4314745"/>
            <a:ext cx="5483999" cy="4087799"/>
          </a:xfrm>
          <a:prstGeom prst="rect">
            <a:avLst/>
          </a:prstGeom>
        </p:spPr>
        <p:txBody>
          <a:bodyPr lIns="82075" tIns="82075" rIns="82075" bIns="82075" anchor="ctr" anchorCtr="0">
            <a:normAutofit/>
          </a:bodyPr>
          <a:lstStyle/>
          <a:p>
            <a:pPr lvl="0" rtl="0">
              <a:spcBef>
                <a:spcPts val="0"/>
              </a:spcBef>
              <a:buNone/>
            </a:pPr>
            <a:endParaRPr sz="1300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>
            <a:spLocks noGrp="1" noRot="1" noChangeAspect="1"/>
          </p:cNvSpPr>
          <p:nvPr>
            <p:ph type="sldImg" idx="2"/>
          </p:nvPr>
        </p:nvSpPr>
        <p:spPr>
          <a:xfrm>
            <a:off x="1142695" y="681275"/>
            <a:ext cx="4570199" cy="34064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685482" y="4314745"/>
            <a:ext cx="5483999" cy="4087799"/>
          </a:xfrm>
          <a:prstGeom prst="rect">
            <a:avLst/>
          </a:prstGeom>
        </p:spPr>
        <p:txBody>
          <a:bodyPr lIns="82075" tIns="82075" rIns="82075" bIns="82075" anchor="ctr" anchorCtr="0">
            <a:norm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300" dirty="0"/>
              <a:t>Arguments</a:t>
            </a:r>
            <a:r>
              <a:rPr lang="en-US" sz="1300" baseline="0" dirty="0"/>
              <a:t> are inconsistent, at times, because underlying assumptions are contradictory</a:t>
            </a:r>
            <a:endParaRPr sz="13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Shape 22"/>
          <p:cNvGrpSpPr/>
          <p:nvPr/>
        </p:nvGrpSpPr>
        <p:grpSpPr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23" name="Shape 23"/>
            <p:cNvSpPr/>
            <p:nvPr/>
          </p:nvSpPr>
          <p:spPr>
            <a:xfrm>
              <a:off x="0" y="0"/>
              <a:ext cx="2879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lIns="91425" tIns="45700" rIns="91425" bIns="45700" anchor="ctr" anchorCtr="0">
              <a:norm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4" name="Shape 24"/>
            <p:cNvSpPr/>
            <p:nvPr/>
          </p:nvSpPr>
          <p:spPr>
            <a:xfrm>
              <a:off x="432" y="623"/>
              <a:ext cx="3264" cy="1199"/>
            </a:xfrm>
            <a:prstGeom prst="roundRect">
              <a:avLst>
                <a:gd name="adj" fmla="val 50000"/>
              </a:avLst>
            </a:prstGeom>
            <a:solidFill>
              <a:schemeClr val="lt1"/>
            </a:solidFill>
            <a:ln>
              <a:noFill/>
            </a:ln>
          </p:spPr>
          <p:txBody>
            <a:bodyPr lIns="91425" tIns="45700" rIns="91425" bIns="45700" anchor="ctr" anchorCtr="0">
              <a:norm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25" name="Shape 25"/>
          <p:cNvGrpSpPr/>
          <p:nvPr/>
        </p:nvGrpSpPr>
        <p:grpSpPr>
          <a:xfrm>
            <a:off x="3632199" y="4889499"/>
            <a:ext cx="4876799" cy="319087"/>
            <a:chOff x="2287" y="3079"/>
            <a:chExt cx="3071" cy="201"/>
          </a:xfrm>
        </p:grpSpPr>
        <p:sp>
          <p:nvSpPr>
            <p:cNvPr id="26" name="Shape 26"/>
            <p:cNvSpPr/>
            <p:nvPr/>
          </p:nvSpPr>
          <p:spPr>
            <a:xfrm flipH="1">
              <a:off x="2287" y="3079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>
              <a:noFill/>
            </a:ln>
          </p:spPr>
          <p:txBody>
            <a:bodyPr lIns="91425" tIns="45700" rIns="91425" bIns="45700" anchor="ctr" anchorCtr="0">
              <a:norm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7" name="Shape 27"/>
            <p:cNvSpPr/>
            <p:nvPr/>
          </p:nvSpPr>
          <p:spPr>
            <a:xfrm>
              <a:off x="5195" y="3079"/>
              <a:ext cx="164" cy="201"/>
            </a:xfrm>
            <a:prstGeom prst="flowChartDelay">
              <a:avLst/>
            </a:prstGeom>
            <a:solidFill>
              <a:schemeClr val="hlink"/>
            </a:solidFill>
            <a:ln>
              <a:noFill/>
            </a:ln>
          </p:spPr>
          <p:txBody>
            <a:bodyPr lIns="91425" tIns="45700" rIns="91425" bIns="45700" anchor="ctr" anchorCtr="0">
              <a:normAutofit/>
            </a:bodyPr>
            <a:lstStyle/>
            <a:p>
              <a:pPr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28" name="Shape 28"/>
          <p:cNvSpPr txBox="1">
            <a:spLocks noGrp="1"/>
          </p:cNvSpPr>
          <p:nvPr>
            <p:ph type="subTitle" idx="1"/>
          </p:nvPr>
        </p:nvSpPr>
        <p:spPr>
          <a:xfrm>
            <a:off x="4673600" y="2927350"/>
            <a:ext cx="4013200" cy="18224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00" b="0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215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-1714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-174625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-1841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1841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1841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1841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1841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dt" idx="10"/>
          </p:nvPr>
        </p:nvSpPr>
        <p:spPr>
          <a:xfrm>
            <a:off x="2438400" y="6248400"/>
            <a:ext cx="2130424" cy="4746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 sz="1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ftr" idx="11"/>
          </p:nvPr>
        </p:nvSpPr>
        <p:spPr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76200" y="6248400"/>
            <a:ext cx="587374" cy="4889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spcBef>
                <a:spcPts val="0"/>
              </a:spcBef>
              <a:defRPr sz="2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ctrTitle"/>
          </p:nvPr>
        </p:nvSpPr>
        <p:spPr>
          <a:xfrm>
            <a:off x="685800" y="990600"/>
            <a:ext cx="8229600" cy="1904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VERTICAL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>
            <a:spLocks noGrp="1"/>
          </p:cNvSpPr>
          <p:nvPr>
            <p:ph type="title"/>
          </p:nvPr>
        </p:nvSpPr>
        <p:spPr>
          <a:xfrm>
            <a:off x="762000" y="762000"/>
            <a:ext cx="7924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 rot="5400000">
            <a:off x="2822574" y="377824"/>
            <a:ext cx="3724275" cy="76930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63525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15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1714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174625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1841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1841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1841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1841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1841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7" name="Shape 87"/>
          <p:cNvSpPr txBox="1">
            <a:spLocks noGrp="1"/>
          </p:cNvSpPr>
          <p:nvPr>
            <p:ph type="dt" idx="10"/>
          </p:nvPr>
        </p:nvSpPr>
        <p:spPr>
          <a:xfrm>
            <a:off x="2438400" y="6248400"/>
            <a:ext cx="2130424" cy="4746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8" name="Shape 88"/>
          <p:cNvSpPr txBox="1">
            <a:spLocks noGrp="1"/>
          </p:cNvSpPr>
          <p:nvPr>
            <p:ph type="ftr" idx="11"/>
          </p:nvPr>
        </p:nvSpPr>
        <p:spPr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9" name="Shape 89"/>
          <p:cNvSpPr txBox="1">
            <a:spLocks noGrp="1"/>
          </p:cNvSpPr>
          <p:nvPr>
            <p:ph type="sldNum" idx="12"/>
          </p:nvPr>
        </p:nvSpPr>
        <p:spPr>
          <a:xfrm>
            <a:off x="84138" y="6242050"/>
            <a:ext cx="587374" cy="4889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1"/>
          <a:lstStyle>
            <a:lvl1pPr marL="0" marR="0" indent="0" algn="l" rtl="0">
              <a:spcBef>
                <a:spcPts val="0"/>
              </a:spcBef>
              <a:defRPr sz="2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_TITLE_AND_VERTICAL_TEXT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title"/>
          </p:nvPr>
        </p:nvSpPr>
        <p:spPr>
          <a:xfrm rot="5400000">
            <a:off x="5033962" y="2433637"/>
            <a:ext cx="5324474" cy="1981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 rot="5400000">
            <a:off x="995362" y="528637"/>
            <a:ext cx="5324474" cy="5791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63525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15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1714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174625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1841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1841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1841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1841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1841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3" name="Shape 93"/>
          <p:cNvSpPr txBox="1">
            <a:spLocks noGrp="1"/>
          </p:cNvSpPr>
          <p:nvPr>
            <p:ph type="dt" idx="10"/>
          </p:nvPr>
        </p:nvSpPr>
        <p:spPr>
          <a:xfrm>
            <a:off x="2438400" y="6248400"/>
            <a:ext cx="2130424" cy="4746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4" name="Shape 94"/>
          <p:cNvSpPr txBox="1">
            <a:spLocks noGrp="1"/>
          </p:cNvSpPr>
          <p:nvPr>
            <p:ph type="ftr" idx="11"/>
          </p:nvPr>
        </p:nvSpPr>
        <p:spPr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sldNum" idx="12"/>
          </p:nvPr>
        </p:nvSpPr>
        <p:spPr>
          <a:xfrm>
            <a:off x="84138" y="6242050"/>
            <a:ext cx="587374" cy="4889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1"/>
          <a:lstStyle>
            <a:lvl1pPr marL="0" marR="0" indent="0" algn="l" rtl="0">
              <a:spcBef>
                <a:spcPts val="0"/>
              </a:spcBef>
              <a:defRPr sz="2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/>
        </p:nvSpPr>
        <p:spPr>
          <a:xfrm>
            <a:off x="0" y="0"/>
            <a:ext cx="9144000" cy="46913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101" name="Shape 101"/>
          <p:cNvCxnSpPr/>
          <p:nvPr/>
        </p:nvCxnSpPr>
        <p:spPr>
          <a:xfrm>
            <a:off x="0" y="4662139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0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2" name="Shape 102"/>
          <p:cNvSpPr txBox="1">
            <a:spLocks noGrp="1"/>
          </p:cNvSpPr>
          <p:nvPr>
            <p:ph type="ctrTitle"/>
          </p:nvPr>
        </p:nvSpPr>
        <p:spPr>
          <a:xfrm>
            <a:off x="685800" y="2490375"/>
            <a:ext cx="7772400" cy="2198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buSzPct val="100000"/>
              <a:defRPr sz="7200"/>
            </a:lvl1pPr>
            <a:lvl2pPr rtl="0">
              <a:spcBef>
                <a:spcPts val="0"/>
              </a:spcBef>
              <a:buSzPct val="100000"/>
              <a:defRPr sz="7200"/>
            </a:lvl2pPr>
            <a:lvl3pPr rtl="0">
              <a:spcBef>
                <a:spcPts val="0"/>
              </a:spcBef>
              <a:buSzPct val="100000"/>
              <a:defRPr sz="7200"/>
            </a:lvl3pPr>
            <a:lvl4pPr rtl="0">
              <a:spcBef>
                <a:spcPts val="0"/>
              </a:spcBef>
              <a:buSzPct val="100000"/>
              <a:defRPr sz="7200"/>
            </a:lvl4pPr>
            <a:lvl5pPr rtl="0">
              <a:spcBef>
                <a:spcPts val="0"/>
              </a:spcBef>
              <a:buSzPct val="100000"/>
              <a:defRPr sz="7200"/>
            </a:lvl5pPr>
            <a:lvl6pPr rtl="0">
              <a:spcBef>
                <a:spcPts val="0"/>
              </a:spcBef>
              <a:buSzPct val="100000"/>
              <a:defRPr sz="7200"/>
            </a:lvl6pPr>
            <a:lvl7pPr rtl="0">
              <a:spcBef>
                <a:spcPts val="0"/>
              </a:spcBef>
              <a:buSzPct val="100000"/>
              <a:defRPr sz="7200"/>
            </a:lvl7pPr>
            <a:lvl8pPr rtl="0">
              <a:spcBef>
                <a:spcPts val="0"/>
              </a:spcBef>
              <a:buSzPct val="100000"/>
              <a:defRPr sz="7200"/>
            </a:lvl8pPr>
            <a:lvl9pPr rtl="0">
              <a:spcBef>
                <a:spcPts val="0"/>
              </a:spcBef>
              <a:buSzPct val="100000"/>
              <a:defRPr sz="7200"/>
            </a:lvl9pPr>
          </a:lstStyle>
          <a:p>
            <a:endParaRPr/>
          </a:p>
        </p:txBody>
      </p:sp>
      <p:sp>
        <p:nvSpPr>
          <p:cNvPr id="103" name="Shape 103"/>
          <p:cNvSpPr txBox="1">
            <a:spLocks noGrp="1"/>
          </p:cNvSpPr>
          <p:nvPr>
            <p:ph type="subTitle" idx="1"/>
          </p:nvPr>
        </p:nvSpPr>
        <p:spPr>
          <a:xfrm>
            <a:off x="685800" y="4836035"/>
            <a:ext cx="7772400" cy="1032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buClr>
                <a:schemeClr val="dk2"/>
              </a:buClr>
              <a:buNone/>
              <a:defRPr>
                <a:solidFill>
                  <a:schemeClr val="dk2"/>
                </a:solidFill>
              </a:defRPr>
            </a:lvl1pPr>
            <a:lvl2pPr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2pPr>
            <a:lvl3pPr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3pPr>
            <a:lvl4pPr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4pPr>
            <a:lvl5pPr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5pPr>
            <a:lvl6pPr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6pPr>
            <a:lvl7pPr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7pPr>
            <a:lvl8pPr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8pPr>
            <a:lvl9pPr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30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/>
        </p:nvSpPr>
        <p:spPr>
          <a:xfrm>
            <a:off x="0" y="0"/>
            <a:ext cx="9144000" cy="1532999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lIns="91425" tIns="45700" rIns="91425" bIns="45700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106" name="Shape 106"/>
          <p:cNvCxnSpPr/>
          <p:nvPr/>
        </p:nvCxnSpPr>
        <p:spPr>
          <a:xfrm>
            <a:off x="0" y="1503833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0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8" name="Shape 10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/>
        </p:nvSpPr>
        <p:spPr>
          <a:xfrm>
            <a:off x="0" y="0"/>
            <a:ext cx="9144000" cy="1532999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45700" rIns="91425" bIns="45700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111" name="Shape 111"/>
          <p:cNvCxnSpPr/>
          <p:nvPr/>
        </p:nvCxnSpPr>
        <p:spPr>
          <a:xfrm>
            <a:off x="0" y="1503833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0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2" name="Shape 11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3" name="Shape 1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799" cy="4967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14" name="Shape 114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799" cy="49673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/>
        </p:nvSpPr>
        <p:spPr>
          <a:xfrm>
            <a:off x="0" y="0"/>
            <a:ext cx="9144000" cy="1532999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lIns="91425" tIns="45700" rIns="91425" bIns="45700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117" name="Shape 117"/>
          <p:cNvCxnSpPr/>
          <p:nvPr/>
        </p:nvCxnSpPr>
        <p:spPr>
          <a:xfrm>
            <a:off x="0" y="1503833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0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18" name="Shape 1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457200" y="5875078"/>
            <a:ext cx="8229600" cy="69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buClr>
                <a:schemeClr val="dk2"/>
              </a:buClr>
              <a:buSzPct val="100000"/>
              <a:buNone/>
              <a:defRPr sz="1800">
                <a:solidFill>
                  <a:schemeClr val="dk2"/>
                </a:solidFill>
              </a:defRPr>
            </a:lvl1pPr>
          </a:lstStyle>
          <a:p>
            <a:endParaRPr/>
          </a:p>
        </p:txBody>
      </p:sp>
      <p:sp>
        <p:nvSpPr>
          <p:cNvPr id="121" name="Shape 121"/>
          <p:cNvSpPr/>
          <p:nvPr/>
        </p:nvSpPr>
        <p:spPr>
          <a:xfrm>
            <a:off x="4274" y="0"/>
            <a:ext cx="9144000" cy="5875200"/>
          </a:xfrm>
          <a:prstGeom prst="rect">
            <a:avLst/>
          </a:prstGeom>
          <a:solidFill>
            <a:srgbClr val="2388DB"/>
          </a:solidFill>
          <a:ln>
            <a:noFill/>
          </a:ln>
        </p:spPr>
        <p:txBody>
          <a:bodyPr lIns="91425" tIns="45700" rIns="91425" bIns="45700" anchor="ctr" anchorCtr="0">
            <a:norm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cxnSp>
        <p:nvCxnSpPr>
          <p:cNvPr id="122" name="Shape 122"/>
          <p:cNvCxnSpPr/>
          <p:nvPr/>
        </p:nvCxnSpPr>
        <p:spPr>
          <a:xfrm>
            <a:off x="0" y="5845828"/>
            <a:ext cx="9144000" cy="0"/>
          </a:xfrm>
          <a:prstGeom prst="straightConnector1">
            <a:avLst/>
          </a:prstGeom>
          <a:noFill/>
          <a:ln w="57150" cap="flat">
            <a:solidFill>
              <a:srgbClr val="000000">
                <a:alpha val="14900"/>
              </a:srgbClr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bg>
      <p:bgPr>
        <a:solidFill>
          <a:schemeClr val="dk2"/>
        </a:solidFill>
        <a:effectLst/>
      </p:bgPr>
    </p:bg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BJECT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>
            <a:spLocks noGrp="1"/>
          </p:cNvSpPr>
          <p:nvPr>
            <p:ph type="title"/>
          </p:nvPr>
        </p:nvSpPr>
        <p:spPr>
          <a:xfrm>
            <a:off x="762000" y="762000"/>
            <a:ext cx="7924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6" name="Shape 126"/>
          <p:cNvSpPr txBox="1">
            <a:spLocks noGrp="1"/>
          </p:cNvSpPr>
          <p:nvPr>
            <p:ph type="body" idx="1"/>
          </p:nvPr>
        </p:nvSpPr>
        <p:spPr>
          <a:xfrm>
            <a:off x="838200" y="2362200"/>
            <a:ext cx="7692900" cy="3724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667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36600" indent="-215900" algn="l" rtl="0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1778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1778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1778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1778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1778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1778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1778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7" name="Shape 127"/>
          <p:cNvSpPr txBox="1">
            <a:spLocks noGrp="1"/>
          </p:cNvSpPr>
          <p:nvPr>
            <p:ph type="dt" idx="10"/>
          </p:nvPr>
        </p:nvSpPr>
        <p:spPr>
          <a:xfrm>
            <a:off x="2438400" y="6248400"/>
            <a:ext cx="2130299" cy="474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buSzPct val="100000"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spcBef>
                <a:spcPts val="0"/>
              </a:spcBef>
              <a:buSzPct val="77777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buSzPct val="77777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buSzPct val="77777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buSzPct val="77777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buSzPct val="77777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buSzPct val="77777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buSzPct val="77777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buSzPct val="77777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8" name="Shape 128"/>
          <p:cNvSpPr txBox="1">
            <a:spLocks noGrp="1"/>
          </p:cNvSpPr>
          <p:nvPr>
            <p:ph type="ftr" idx="11"/>
          </p:nvPr>
        </p:nvSpPr>
        <p:spPr>
          <a:xfrm>
            <a:off x="5791200" y="6248400"/>
            <a:ext cx="2897099" cy="474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buSzPct val="100000"/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spcBef>
                <a:spcPts val="0"/>
              </a:spcBef>
              <a:buSzPct val="77777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buSzPct val="77777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buSzPct val="77777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buSzPct val="77777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buSzPct val="77777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buSzPct val="77777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buSzPct val="77777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buSzPct val="77777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9" name="Shape 129"/>
          <p:cNvSpPr txBox="1">
            <a:spLocks noGrp="1"/>
          </p:cNvSpPr>
          <p:nvPr>
            <p:ph type="sldNum" idx="12"/>
          </p:nvPr>
        </p:nvSpPr>
        <p:spPr>
          <a:xfrm>
            <a:off x="84138" y="6242050"/>
            <a:ext cx="587400" cy="489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1"/>
          <a:lstStyle>
            <a:lvl1pPr marL="0" marR="0" indent="0" algn="l" rtl="0">
              <a:spcBef>
                <a:spcPts val="0"/>
              </a:spcBef>
              <a:buSzPct val="53846"/>
              <a:defRPr sz="2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spcBef>
                <a:spcPts val="0"/>
              </a:spcBef>
              <a:buSzPct val="77777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buSzPct val="77777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buSzPct val="77777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buSzPct val="77777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buSzPct val="77777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buSzPct val="77777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buSzPct val="77777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buSzPct val="77777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BJEC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762000" y="762000"/>
            <a:ext cx="7924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indent="-263525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sz="2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indent="-215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indent="-1714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sz="2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indent="-174625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indent="-1841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indent="-1841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indent="-1841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indent="-1841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indent="-1841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2438400" y="6248400"/>
            <a:ext cx="2130424" cy="4746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84138" y="6242050"/>
            <a:ext cx="587374" cy="4889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1"/>
          <a:lstStyle>
            <a:lvl1pPr marL="0" marR="0" indent="0" algn="l" rtl="0">
              <a:spcBef>
                <a:spcPts val="0"/>
              </a:spcBef>
              <a:defRPr sz="2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_HEADER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algn="l" rtl="0">
              <a:spcBef>
                <a:spcPts val="0"/>
              </a:spcBef>
              <a:defRPr sz="4000" b="1" cap="small"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Arial"/>
              <a:buNone/>
              <a:defRPr sz="2000"/>
            </a:lvl1pPr>
            <a:lvl2pPr marL="457200" indent="0" rtl="0">
              <a:spcBef>
                <a:spcPts val="0"/>
              </a:spcBef>
              <a:buFont typeface="Arial"/>
              <a:buNone/>
              <a:defRPr sz="1800"/>
            </a:lvl2pPr>
            <a:lvl3pPr marL="914400" indent="0" rtl="0">
              <a:spcBef>
                <a:spcPts val="0"/>
              </a:spcBef>
              <a:buFont typeface="Arial"/>
              <a:buNone/>
              <a:defRPr sz="1600"/>
            </a:lvl3pPr>
            <a:lvl4pPr marL="1371600" indent="0" rtl="0">
              <a:spcBef>
                <a:spcPts val="0"/>
              </a:spcBef>
              <a:buFont typeface="Arial"/>
              <a:buNone/>
              <a:defRPr sz="1400"/>
            </a:lvl4pPr>
            <a:lvl5pPr marL="1828800" indent="0" rtl="0">
              <a:spcBef>
                <a:spcPts val="0"/>
              </a:spcBef>
              <a:buFont typeface="Arial"/>
              <a:buNone/>
              <a:defRPr sz="1400"/>
            </a:lvl5pPr>
            <a:lvl6pPr marL="2286000" indent="0" rtl="0">
              <a:spcBef>
                <a:spcPts val="0"/>
              </a:spcBef>
              <a:buFont typeface="Arial"/>
              <a:buNone/>
              <a:defRPr sz="1400"/>
            </a:lvl6pPr>
            <a:lvl7pPr marL="2743200" indent="0" rtl="0">
              <a:spcBef>
                <a:spcPts val="0"/>
              </a:spcBef>
              <a:buFont typeface="Arial"/>
              <a:buNone/>
              <a:defRPr sz="1400"/>
            </a:lvl7pPr>
            <a:lvl8pPr marL="3200400" indent="0" rtl="0">
              <a:spcBef>
                <a:spcPts val="0"/>
              </a:spcBef>
              <a:buFont typeface="Arial"/>
              <a:buNone/>
              <a:defRPr sz="1400"/>
            </a:lvl8pPr>
            <a:lvl9pPr marL="3657600" indent="0" rtl="0">
              <a:spcBef>
                <a:spcPts val="0"/>
              </a:spcBef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2438400" y="6248400"/>
            <a:ext cx="2130424" cy="4746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138" y="6242050"/>
            <a:ext cx="587374" cy="4889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1"/>
          <a:lstStyle>
            <a:lvl1pPr marL="0" marR="0" indent="0" algn="l" rtl="0">
              <a:spcBef>
                <a:spcPts val="0"/>
              </a:spcBef>
              <a:defRPr sz="2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_OBJECTS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762000" y="762000"/>
            <a:ext cx="7924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838200" y="2362200"/>
            <a:ext cx="3770312" cy="37242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2800"/>
            </a:lvl1pPr>
            <a:lvl2pPr rtl="0">
              <a:spcBef>
                <a:spcPts val="0"/>
              </a:spcBef>
              <a:defRPr sz="2400"/>
            </a:lvl2pPr>
            <a:lvl3pPr rtl="0">
              <a:spcBef>
                <a:spcPts val="0"/>
              </a:spcBef>
              <a:defRPr sz="2000"/>
            </a:lvl3pPr>
            <a:lvl4pPr rtl="0">
              <a:spcBef>
                <a:spcPts val="0"/>
              </a:spcBef>
              <a:defRPr sz="1800"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2"/>
          </p:nvPr>
        </p:nvSpPr>
        <p:spPr>
          <a:xfrm>
            <a:off x="4760912" y="2362200"/>
            <a:ext cx="3770311" cy="37242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2800"/>
            </a:lvl1pPr>
            <a:lvl2pPr rtl="0">
              <a:spcBef>
                <a:spcPts val="0"/>
              </a:spcBef>
              <a:defRPr sz="2400"/>
            </a:lvl2pPr>
            <a:lvl3pPr rtl="0">
              <a:spcBef>
                <a:spcPts val="0"/>
              </a:spcBef>
              <a:defRPr sz="2000"/>
            </a:lvl3pPr>
            <a:lvl4pPr rtl="0">
              <a:spcBef>
                <a:spcPts val="0"/>
              </a:spcBef>
              <a:defRPr sz="1800"/>
            </a:lvl4pPr>
            <a:lvl5pPr rtl="0">
              <a:spcBef>
                <a:spcPts val="0"/>
              </a:spcBef>
              <a:defRPr sz="1800"/>
            </a:lvl5pPr>
            <a:lvl6pPr rtl="0">
              <a:spcBef>
                <a:spcPts val="0"/>
              </a:spcBef>
              <a:defRPr sz="1800"/>
            </a:lvl6pPr>
            <a:lvl7pPr rtl="0">
              <a:spcBef>
                <a:spcPts val="0"/>
              </a:spcBef>
              <a:defRPr sz="1800"/>
            </a:lvl7pPr>
            <a:lvl8pPr rtl="0">
              <a:spcBef>
                <a:spcPts val="0"/>
              </a:spcBef>
              <a:defRPr sz="1800"/>
            </a:lvl8pPr>
            <a:lvl9pPr rtl="0">
              <a:spcBef>
                <a:spcPts val="0"/>
              </a:spcBef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dt" idx="10"/>
          </p:nvPr>
        </p:nvSpPr>
        <p:spPr>
          <a:xfrm>
            <a:off x="2438400" y="6248400"/>
            <a:ext cx="2130424" cy="4746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ftr" idx="11"/>
          </p:nvPr>
        </p:nvSpPr>
        <p:spPr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138" y="6242050"/>
            <a:ext cx="587374" cy="4889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1"/>
          <a:lstStyle>
            <a:lvl1pPr marL="0" marR="0" indent="0" algn="l" rtl="0">
              <a:spcBef>
                <a:spcPts val="0"/>
              </a:spcBef>
              <a:defRPr sz="2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Arial"/>
              <a:buNone/>
              <a:defRPr sz="2400" b="1"/>
            </a:lvl1pPr>
            <a:lvl2pPr marL="457200" indent="0" rtl="0">
              <a:spcBef>
                <a:spcPts val="0"/>
              </a:spcBef>
              <a:buFont typeface="Arial"/>
              <a:buNone/>
              <a:defRPr sz="2000" b="1"/>
            </a:lvl2pPr>
            <a:lvl3pPr marL="914400" indent="0" rtl="0">
              <a:spcBef>
                <a:spcPts val="0"/>
              </a:spcBef>
              <a:buFont typeface="Arial"/>
              <a:buNone/>
              <a:defRPr sz="1800" b="1"/>
            </a:lvl3pPr>
            <a:lvl4pPr marL="1371600" indent="0" rtl="0">
              <a:spcBef>
                <a:spcPts val="0"/>
              </a:spcBef>
              <a:buFont typeface="Arial"/>
              <a:buNone/>
              <a:defRPr sz="1600" b="1"/>
            </a:lvl4pPr>
            <a:lvl5pPr marL="1828800" indent="0" rtl="0">
              <a:spcBef>
                <a:spcPts val="0"/>
              </a:spcBef>
              <a:buFont typeface="Arial"/>
              <a:buNone/>
              <a:defRPr sz="1600" b="1"/>
            </a:lvl5pPr>
            <a:lvl6pPr marL="2286000" indent="0" rtl="0">
              <a:spcBef>
                <a:spcPts val="0"/>
              </a:spcBef>
              <a:buFont typeface="Arial"/>
              <a:buNone/>
              <a:defRPr sz="1600" b="1"/>
            </a:lvl6pPr>
            <a:lvl7pPr marL="2743200" indent="0" rtl="0">
              <a:spcBef>
                <a:spcPts val="0"/>
              </a:spcBef>
              <a:buFont typeface="Arial"/>
              <a:buNone/>
              <a:defRPr sz="1600" b="1"/>
            </a:lvl7pPr>
            <a:lvl8pPr marL="3200400" indent="0" rtl="0">
              <a:spcBef>
                <a:spcPts val="0"/>
              </a:spcBef>
              <a:buFont typeface="Arial"/>
              <a:buNone/>
              <a:defRPr sz="1600" b="1"/>
            </a:lvl8pPr>
            <a:lvl9pPr marL="3657600" indent="0" rtl="0">
              <a:spcBef>
                <a:spcPts val="0"/>
              </a:spcBef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2400"/>
            </a:lvl1pPr>
            <a:lvl2pPr rtl="0">
              <a:spcBef>
                <a:spcPts val="0"/>
              </a:spcBef>
              <a:defRPr sz="2000"/>
            </a:lvl2pPr>
            <a:lvl3pPr rtl="0">
              <a:spcBef>
                <a:spcPts val="0"/>
              </a:spcBef>
              <a:defRPr sz="1800"/>
            </a:lvl3pPr>
            <a:lvl4pPr rtl="0">
              <a:spcBef>
                <a:spcPts val="0"/>
              </a:spcBef>
              <a:defRPr sz="1600"/>
            </a:lvl4pPr>
            <a:lvl5pPr rtl="0">
              <a:spcBef>
                <a:spcPts val="0"/>
              </a:spcBef>
              <a:defRPr sz="1600"/>
            </a:lvl5pPr>
            <a:lvl6pPr rtl="0">
              <a:spcBef>
                <a:spcPts val="0"/>
              </a:spcBef>
              <a:defRPr sz="1600"/>
            </a:lvl6pPr>
            <a:lvl7pPr rtl="0">
              <a:spcBef>
                <a:spcPts val="0"/>
              </a:spcBef>
              <a:defRPr sz="1600"/>
            </a:lvl7pPr>
            <a:lvl8pPr rtl="0">
              <a:spcBef>
                <a:spcPts val="0"/>
              </a:spcBef>
              <a:defRPr sz="1600"/>
            </a:lvl8pPr>
            <a:lvl9pPr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Arial"/>
              <a:buNone/>
              <a:defRPr sz="2400" b="1"/>
            </a:lvl1pPr>
            <a:lvl2pPr marL="457200" indent="0" rtl="0">
              <a:spcBef>
                <a:spcPts val="0"/>
              </a:spcBef>
              <a:buFont typeface="Arial"/>
              <a:buNone/>
              <a:defRPr sz="2000" b="1"/>
            </a:lvl2pPr>
            <a:lvl3pPr marL="914400" indent="0" rtl="0">
              <a:spcBef>
                <a:spcPts val="0"/>
              </a:spcBef>
              <a:buFont typeface="Arial"/>
              <a:buNone/>
              <a:defRPr sz="1800" b="1"/>
            </a:lvl3pPr>
            <a:lvl4pPr marL="1371600" indent="0" rtl="0">
              <a:spcBef>
                <a:spcPts val="0"/>
              </a:spcBef>
              <a:buFont typeface="Arial"/>
              <a:buNone/>
              <a:defRPr sz="1600" b="1"/>
            </a:lvl4pPr>
            <a:lvl5pPr marL="1828800" indent="0" rtl="0">
              <a:spcBef>
                <a:spcPts val="0"/>
              </a:spcBef>
              <a:buFont typeface="Arial"/>
              <a:buNone/>
              <a:defRPr sz="1600" b="1"/>
            </a:lvl5pPr>
            <a:lvl6pPr marL="2286000" indent="0" rtl="0">
              <a:spcBef>
                <a:spcPts val="0"/>
              </a:spcBef>
              <a:buFont typeface="Arial"/>
              <a:buNone/>
              <a:defRPr sz="1600" b="1"/>
            </a:lvl6pPr>
            <a:lvl7pPr marL="2743200" indent="0" rtl="0">
              <a:spcBef>
                <a:spcPts val="0"/>
              </a:spcBef>
              <a:buFont typeface="Arial"/>
              <a:buNone/>
              <a:defRPr sz="1600" b="1"/>
            </a:lvl7pPr>
            <a:lvl8pPr marL="3200400" indent="0" rtl="0">
              <a:spcBef>
                <a:spcPts val="0"/>
              </a:spcBef>
              <a:buFont typeface="Arial"/>
              <a:buNone/>
              <a:defRPr sz="1600" b="1"/>
            </a:lvl8pPr>
            <a:lvl9pPr marL="3657600" indent="0" rtl="0">
              <a:spcBef>
                <a:spcPts val="0"/>
              </a:spcBef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2400"/>
            </a:lvl1pPr>
            <a:lvl2pPr rtl="0">
              <a:spcBef>
                <a:spcPts val="0"/>
              </a:spcBef>
              <a:defRPr sz="2000"/>
            </a:lvl2pPr>
            <a:lvl3pPr rtl="0">
              <a:spcBef>
                <a:spcPts val="0"/>
              </a:spcBef>
              <a:defRPr sz="1800"/>
            </a:lvl3pPr>
            <a:lvl4pPr rtl="0">
              <a:spcBef>
                <a:spcPts val="0"/>
              </a:spcBef>
              <a:defRPr sz="1600"/>
            </a:lvl4pPr>
            <a:lvl5pPr rtl="0">
              <a:spcBef>
                <a:spcPts val="0"/>
              </a:spcBef>
              <a:defRPr sz="1600"/>
            </a:lvl5pPr>
            <a:lvl6pPr rtl="0">
              <a:spcBef>
                <a:spcPts val="0"/>
              </a:spcBef>
              <a:defRPr sz="1600"/>
            </a:lvl6pPr>
            <a:lvl7pPr rtl="0">
              <a:spcBef>
                <a:spcPts val="0"/>
              </a:spcBef>
              <a:defRPr sz="1600"/>
            </a:lvl7pPr>
            <a:lvl8pPr rtl="0">
              <a:spcBef>
                <a:spcPts val="0"/>
              </a:spcBef>
              <a:defRPr sz="1600"/>
            </a:lvl8pPr>
            <a:lvl9pPr rtl="0">
              <a:spcBef>
                <a:spcPts val="0"/>
              </a:spcBef>
              <a:defRPr sz="16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2438400" y="6248400"/>
            <a:ext cx="2130424" cy="4746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4138" y="6242050"/>
            <a:ext cx="587374" cy="4889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1"/>
          <a:lstStyle>
            <a:lvl1pPr marL="0" marR="0" indent="0" algn="l" rtl="0">
              <a:spcBef>
                <a:spcPts val="0"/>
              </a:spcBef>
              <a:defRPr sz="2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762000" y="762000"/>
            <a:ext cx="7924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dt" idx="10"/>
          </p:nvPr>
        </p:nvSpPr>
        <p:spPr>
          <a:xfrm>
            <a:off x="2438400" y="6248400"/>
            <a:ext cx="2130424" cy="4746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ftr" idx="11"/>
          </p:nvPr>
        </p:nvSpPr>
        <p:spPr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sldNum" idx="12"/>
          </p:nvPr>
        </p:nvSpPr>
        <p:spPr>
          <a:xfrm>
            <a:off x="84138" y="6242050"/>
            <a:ext cx="587374" cy="4889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1"/>
          <a:lstStyle>
            <a:lvl1pPr marL="0" marR="0" indent="0" algn="l" rtl="0">
              <a:spcBef>
                <a:spcPts val="0"/>
              </a:spcBef>
              <a:defRPr sz="2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dt" idx="10"/>
          </p:nvPr>
        </p:nvSpPr>
        <p:spPr>
          <a:xfrm>
            <a:off x="2438400" y="6248400"/>
            <a:ext cx="2130424" cy="4746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ftr" idx="11"/>
          </p:nvPr>
        </p:nvSpPr>
        <p:spPr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sldNum" idx="12"/>
          </p:nvPr>
        </p:nvSpPr>
        <p:spPr>
          <a:xfrm>
            <a:off x="84138" y="6242050"/>
            <a:ext cx="587374" cy="4889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1"/>
          <a:lstStyle>
            <a:lvl1pPr marL="0" marR="0" indent="0" algn="l" rtl="0">
              <a:spcBef>
                <a:spcPts val="0"/>
              </a:spcBef>
              <a:defRPr sz="2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BJECT_WITH_CAPTION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 sz="2000" b="1"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 sz="3200"/>
            </a:lvl1pPr>
            <a:lvl2pPr rtl="0">
              <a:spcBef>
                <a:spcPts val="0"/>
              </a:spcBef>
              <a:defRPr sz="2800"/>
            </a:lvl2pPr>
            <a:lvl3pPr rtl="0">
              <a:spcBef>
                <a:spcPts val="0"/>
              </a:spcBef>
              <a:defRPr sz="2400"/>
            </a:lvl3pPr>
            <a:lvl4pPr rtl="0">
              <a:spcBef>
                <a:spcPts val="0"/>
              </a:spcBef>
              <a:defRPr sz="2000"/>
            </a:lvl4pPr>
            <a:lvl5pPr rtl="0">
              <a:spcBef>
                <a:spcPts val="0"/>
              </a:spcBef>
              <a:defRPr sz="2000"/>
            </a:lvl5pPr>
            <a:lvl6pPr rtl="0">
              <a:spcBef>
                <a:spcPts val="0"/>
              </a:spcBef>
              <a:defRPr sz="2000"/>
            </a:lvl6pPr>
            <a:lvl7pPr rtl="0">
              <a:spcBef>
                <a:spcPts val="0"/>
              </a:spcBef>
              <a:defRPr sz="2000"/>
            </a:lvl7pPr>
            <a:lvl8pPr rtl="0">
              <a:spcBef>
                <a:spcPts val="0"/>
              </a:spcBef>
              <a:defRPr sz="2000"/>
            </a:lvl8pPr>
            <a:lvl9pPr rtl="0">
              <a:spcBef>
                <a:spcPts val="0"/>
              </a:spcBef>
              <a:defRPr sz="2000"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Arial"/>
              <a:buNone/>
              <a:defRPr sz="1400"/>
            </a:lvl1pPr>
            <a:lvl2pPr marL="457200" indent="0" rtl="0">
              <a:spcBef>
                <a:spcPts val="0"/>
              </a:spcBef>
              <a:buFont typeface="Arial"/>
              <a:buNone/>
              <a:defRPr sz="1200"/>
            </a:lvl2pPr>
            <a:lvl3pPr marL="914400" indent="0" rtl="0">
              <a:spcBef>
                <a:spcPts val="0"/>
              </a:spcBef>
              <a:buFont typeface="Arial"/>
              <a:buNone/>
              <a:defRPr sz="1000"/>
            </a:lvl3pPr>
            <a:lvl4pPr marL="1371600" indent="0" rtl="0">
              <a:spcBef>
                <a:spcPts val="0"/>
              </a:spcBef>
              <a:buFont typeface="Arial"/>
              <a:buNone/>
              <a:defRPr sz="900"/>
            </a:lvl4pPr>
            <a:lvl5pPr marL="1828800" indent="0" rtl="0">
              <a:spcBef>
                <a:spcPts val="0"/>
              </a:spcBef>
              <a:buFont typeface="Arial"/>
              <a:buNone/>
              <a:defRPr sz="900"/>
            </a:lvl5pPr>
            <a:lvl6pPr marL="2286000" indent="0" rtl="0">
              <a:spcBef>
                <a:spcPts val="0"/>
              </a:spcBef>
              <a:buFont typeface="Arial"/>
              <a:buNone/>
              <a:defRPr sz="900"/>
            </a:lvl6pPr>
            <a:lvl7pPr marL="2743200" indent="0" rtl="0">
              <a:spcBef>
                <a:spcPts val="0"/>
              </a:spcBef>
              <a:buFont typeface="Arial"/>
              <a:buNone/>
              <a:defRPr sz="900"/>
            </a:lvl7pPr>
            <a:lvl8pPr marL="3200400" indent="0" rtl="0">
              <a:spcBef>
                <a:spcPts val="0"/>
              </a:spcBef>
              <a:buFont typeface="Arial"/>
              <a:buNone/>
              <a:defRPr sz="900"/>
            </a:lvl8pPr>
            <a:lvl9pPr marL="3657600" indent="0" rtl="0">
              <a:spcBef>
                <a:spcPts val="0"/>
              </a:spcBef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>
          <a:xfrm>
            <a:off x="2438400" y="6248400"/>
            <a:ext cx="2130424" cy="4746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84138" y="6242050"/>
            <a:ext cx="587374" cy="4889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1"/>
          <a:lstStyle>
            <a:lvl1pPr marL="0" marR="0" indent="0" algn="l" rtl="0">
              <a:spcBef>
                <a:spcPts val="0"/>
              </a:spcBef>
              <a:defRPr sz="2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_WITH_CAPTION_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algn="l" rtl="0">
              <a:spcBef>
                <a:spcPts val="0"/>
              </a:spcBef>
              <a:defRPr sz="2000" b="1"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9" name="Shape 79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2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Arial"/>
              <a:buNone/>
              <a:defRPr sz="1400"/>
            </a:lvl1pPr>
            <a:lvl2pPr marL="457200" indent="0" rtl="0">
              <a:spcBef>
                <a:spcPts val="0"/>
              </a:spcBef>
              <a:buFont typeface="Arial"/>
              <a:buNone/>
              <a:defRPr sz="1200"/>
            </a:lvl2pPr>
            <a:lvl3pPr marL="914400" indent="0" rtl="0">
              <a:spcBef>
                <a:spcPts val="0"/>
              </a:spcBef>
              <a:buFont typeface="Arial"/>
              <a:buNone/>
              <a:defRPr sz="1000"/>
            </a:lvl3pPr>
            <a:lvl4pPr marL="1371600" indent="0" rtl="0">
              <a:spcBef>
                <a:spcPts val="0"/>
              </a:spcBef>
              <a:buFont typeface="Arial"/>
              <a:buNone/>
              <a:defRPr sz="900"/>
            </a:lvl4pPr>
            <a:lvl5pPr marL="1828800" indent="0" rtl="0">
              <a:spcBef>
                <a:spcPts val="0"/>
              </a:spcBef>
              <a:buFont typeface="Arial"/>
              <a:buNone/>
              <a:defRPr sz="900"/>
            </a:lvl5pPr>
            <a:lvl6pPr marL="2286000" indent="0" rtl="0">
              <a:spcBef>
                <a:spcPts val="0"/>
              </a:spcBef>
              <a:buFont typeface="Arial"/>
              <a:buNone/>
              <a:defRPr sz="900"/>
            </a:lvl6pPr>
            <a:lvl7pPr marL="2743200" indent="0" rtl="0">
              <a:spcBef>
                <a:spcPts val="0"/>
              </a:spcBef>
              <a:buFont typeface="Arial"/>
              <a:buNone/>
              <a:defRPr sz="900"/>
            </a:lvl7pPr>
            <a:lvl8pPr marL="3200400" indent="0" rtl="0">
              <a:spcBef>
                <a:spcPts val="0"/>
              </a:spcBef>
              <a:buFont typeface="Arial"/>
              <a:buNone/>
              <a:defRPr sz="900"/>
            </a:lvl8pPr>
            <a:lvl9pPr marL="3657600" indent="0" rtl="0">
              <a:spcBef>
                <a:spcPts val="0"/>
              </a:spcBef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2438400" y="6248400"/>
            <a:ext cx="2130424" cy="4746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84138" y="6242050"/>
            <a:ext cx="587374" cy="4889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1"/>
          <a:lstStyle>
            <a:lvl1pPr marL="0" marR="0" indent="0" algn="l" rtl="0">
              <a:spcBef>
                <a:spcPts val="0"/>
              </a:spcBef>
              <a:defRPr sz="2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Shape 9"/>
          <p:cNvGrpSpPr/>
          <p:nvPr/>
        </p:nvGrpSpPr>
        <p:grpSpPr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10" name="Shape 10"/>
            <p:cNvGrpSpPr/>
            <p:nvPr/>
          </p:nvGrpSpPr>
          <p:grpSpPr>
            <a:xfrm>
              <a:off x="0" y="0"/>
              <a:ext cx="2015" cy="4320"/>
              <a:chOff x="0" y="0"/>
              <a:chExt cx="2015" cy="4320"/>
            </a:xfrm>
          </p:grpSpPr>
          <p:sp>
            <p:nvSpPr>
              <p:cNvPr id="11" name="Shape 11"/>
              <p:cNvSpPr/>
              <p:nvPr/>
            </p:nvSpPr>
            <p:spPr>
              <a:xfrm>
                <a:off x="0" y="0"/>
                <a:ext cx="479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txBody>
              <a:bodyPr lIns="91425" tIns="45700" rIns="91425" bIns="45700" anchor="ctr" anchorCtr="0">
                <a:normAutofit/>
              </a:bodyPr>
              <a:lstStyle/>
              <a:p>
                <a:pPr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2" name="Shape 12"/>
              <p:cNvSpPr/>
              <p:nvPr/>
            </p:nvSpPr>
            <p:spPr>
              <a:xfrm>
                <a:off x="288" y="0"/>
                <a:ext cx="1727" cy="734"/>
              </a:xfrm>
              <a:custGeom>
                <a:avLst/>
                <a:gdLst/>
                <a:ahLst/>
                <a:cxnLst/>
                <a:rect l="0" t="0" r="0" b="0"/>
                <a:pathLst>
                  <a:path w="1728" h="735" extrusionOk="0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lIns="91425" tIns="45700" rIns="91425" bIns="45700" anchor="t" anchorCtr="0">
                <a:normAutofit fontScale="25000" lnSpcReduction="20000"/>
              </a:bodyPr>
              <a:lstStyle/>
              <a:p>
                <a:pPr>
                  <a:spcBef>
                    <a:spcPts val="0"/>
                  </a:spcBef>
                  <a:buNone/>
                </a:pPr>
                <a:endParaRPr/>
              </a:p>
            </p:txBody>
          </p:sp>
        </p:grpSp>
        <p:grpSp>
          <p:nvGrpSpPr>
            <p:cNvPr id="13" name="Shape 13"/>
            <p:cNvGrpSpPr/>
            <p:nvPr/>
          </p:nvGrpSpPr>
          <p:grpSpPr>
            <a:xfrm>
              <a:off x="144" y="1247"/>
              <a:ext cx="4656" cy="201"/>
              <a:chOff x="144" y="1247"/>
              <a:chExt cx="4656" cy="201"/>
            </a:xfrm>
          </p:grpSpPr>
          <p:sp>
            <p:nvSpPr>
              <p:cNvPr id="14" name="Shape 14"/>
              <p:cNvSpPr/>
              <p:nvPr/>
            </p:nvSpPr>
            <p:spPr>
              <a:xfrm>
                <a:off x="383" y="1247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>
                <a:noFill/>
              </a:ln>
            </p:spPr>
            <p:txBody>
              <a:bodyPr lIns="91425" tIns="45700" rIns="91425" bIns="45700" anchor="ctr" anchorCtr="0">
                <a:normAutofit/>
              </a:bodyPr>
              <a:lstStyle/>
              <a:p>
                <a:pPr>
                  <a:spcBef>
                    <a:spcPts val="0"/>
                  </a:spcBef>
                  <a:buNone/>
                </a:pPr>
                <a:endParaRPr/>
              </a:p>
            </p:txBody>
          </p:sp>
          <p:sp>
            <p:nvSpPr>
              <p:cNvPr id="15" name="Shape 15"/>
              <p:cNvSpPr/>
              <p:nvPr/>
            </p:nvSpPr>
            <p:spPr>
              <a:xfrm flipH="1">
                <a:off x="144" y="1247"/>
                <a:ext cx="247" cy="201"/>
              </a:xfrm>
              <a:prstGeom prst="flowChartDelay">
                <a:avLst/>
              </a:prstGeom>
              <a:solidFill>
                <a:schemeClr val="hlink"/>
              </a:solidFill>
              <a:ln>
                <a:noFill/>
              </a:ln>
            </p:spPr>
            <p:txBody>
              <a:bodyPr lIns="91425" tIns="45700" rIns="91425" bIns="45700" anchor="ctr" anchorCtr="0">
                <a:normAutofit fontScale="77500" lnSpcReduction="20000"/>
              </a:bodyPr>
              <a:lstStyle/>
              <a:p>
                <a:pPr>
                  <a:spcBef>
                    <a:spcPts val="0"/>
                  </a:spcBef>
                  <a:buNone/>
                </a:pPr>
                <a:endParaRPr/>
              </a:p>
            </p:txBody>
          </p:sp>
        </p:grpSp>
      </p:grpSp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762000" y="762000"/>
            <a:ext cx="79247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 sz="3600" b="1" i="0" u="none" strike="noStrike" cap="none" baseline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838200" y="2362200"/>
            <a:ext cx="7693025" cy="37242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263525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sz="2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2159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sz="2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indent="-1714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sz="20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indent="-174625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indent="-1841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1841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indent="-1841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indent="-1841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indent="-1841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Char char="●"/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2438400" y="6248400"/>
            <a:ext cx="2130424" cy="4746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r" rtl="0">
              <a:spcBef>
                <a:spcPts val="0"/>
              </a:spcBef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5791200" y="6248400"/>
            <a:ext cx="2897188" cy="4746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spcBef>
                <a:spcPts val="0"/>
              </a:spcBef>
              <a:defRPr sz="14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4138" y="6242050"/>
            <a:ext cx="587374" cy="4889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1"/>
          <a:lstStyle>
            <a:lvl1pPr marL="0" marR="0" indent="0" algn="l" rtl="0">
              <a:spcBef>
                <a:spcPts val="0"/>
              </a:spcBef>
              <a:defRPr sz="26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indent="0" algn="l" rtl="0">
              <a:spcBef>
                <a:spcPts val="0"/>
              </a:spcBef>
              <a:defRPr sz="1800" b="0" i="0" u="none" strike="noStrike" cap="none" baseline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1pPr>
            <a:lvl2pPr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2pPr>
            <a:lvl3pPr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3pPr>
            <a:lvl4pPr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4pPr>
            <a:lvl5pPr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5pPr>
            <a:lvl6pPr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6pPr>
            <a:lvl7pPr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7pPr>
            <a:lvl8pPr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8pPr>
            <a:lvl9pPr rtl="0"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600"/>
              </a:spcBef>
              <a:buClr>
                <a:schemeClr val="dk1"/>
              </a:buClr>
              <a:buSzPct val="100000"/>
              <a:defRPr sz="3000">
                <a:solidFill>
                  <a:schemeClr val="dk1"/>
                </a:solidFill>
              </a:defRPr>
            </a:lvl1pPr>
            <a:lvl2pPr rtl="0">
              <a:spcBef>
                <a:spcPts val="50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2pPr>
            <a:lvl3pPr rtl="0">
              <a:spcBef>
                <a:spcPts val="500"/>
              </a:spcBef>
              <a:buClr>
                <a:schemeClr val="dk1"/>
              </a:buClr>
              <a:buSzPct val="100000"/>
              <a:defRPr sz="2400">
                <a:solidFill>
                  <a:schemeClr val="dk1"/>
                </a:solidFill>
              </a:defRPr>
            </a:lvl3pPr>
            <a:lvl4pPr rtl="0">
              <a:spcBef>
                <a:spcPts val="40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4pPr>
            <a:lvl5pPr rtl="0">
              <a:spcBef>
                <a:spcPts val="40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5pPr>
            <a:lvl6pPr rtl="0">
              <a:spcBef>
                <a:spcPts val="40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6pPr>
            <a:lvl7pPr rtl="0">
              <a:spcBef>
                <a:spcPts val="40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7pPr>
            <a:lvl8pPr rtl="0">
              <a:spcBef>
                <a:spcPts val="40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8pPr>
            <a:lvl9pPr rtl="0">
              <a:spcBef>
                <a:spcPts val="400"/>
              </a:spcBef>
              <a:buClr>
                <a:schemeClr val="dk1"/>
              </a:buClr>
              <a:buSzPct val="100000"/>
              <a:defRPr sz="1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ctrTitle"/>
          </p:nvPr>
        </p:nvSpPr>
        <p:spPr>
          <a:xfrm>
            <a:off x="685800" y="2490375"/>
            <a:ext cx="7772400" cy="2198400"/>
          </a:xfrm>
          <a:prstGeom prst="rect">
            <a:avLst/>
          </a:prstGeom>
        </p:spPr>
        <p:txBody>
          <a:bodyPr lIns="91425" tIns="91425" rIns="91425" bIns="91425" anchor="b" anchorCtr="0">
            <a:normAutofit fontScale="90000"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r>
              <a:rPr lang="en-US"/>
              <a:t>Debate 101</a:t>
            </a:r>
          </a:p>
        </p:txBody>
      </p:sp>
      <p:sp>
        <p:nvSpPr>
          <p:cNvPr id="132" name="Shape 132"/>
          <p:cNvSpPr txBox="1">
            <a:spLocks noGrp="1"/>
          </p:cNvSpPr>
          <p:nvPr>
            <p:ph type="subTitle" idx="1"/>
          </p:nvPr>
        </p:nvSpPr>
        <p:spPr>
          <a:xfrm>
            <a:off x="685800" y="4836035"/>
            <a:ext cx="7772400" cy="1032599"/>
          </a:xfrm>
          <a:prstGeom prst="rect">
            <a:avLst/>
          </a:prstGeom>
        </p:spPr>
        <p:txBody>
          <a:bodyPr lIns="91425" tIns="91425" rIns="91425" bIns="91425" anchor="t" anchorCtr="0">
            <a:norm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Basic Debate Workshop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rm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Your turn!</a:t>
            </a:r>
          </a:p>
        </p:txBody>
      </p:sp>
      <p:sp>
        <p:nvSpPr>
          <p:cNvPr id="188" name="Shape 18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3707700"/>
          </a:xfrm>
          <a:prstGeom prst="rect">
            <a:avLst/>
          </a:prstGeom>
        </p:spPr>
        <p:txBody>
          <a:bodyPr lIns="91425" tIns="91425" rIns="91425" bIns="91425" anchor="ctr" anchorCtr="0">
            <a:norm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5400"/>
              <a:t>This house would cut funding to NASA   </a:t>
            </a:r>
          </a:p>
          <a:p>
            <a:pPr lvl="0" algn="l" rtl="0">
              <a:spcBef>
                <a:spcPts val="0"/>
              </a:spcBef>
              <a:buNone/>
            </a:pPr>
            <a:endParaRPr sz="2200"/>
          </a:p>
        </p:txBody>
      </p:sp>
      <p:sp>
        <p:nvSpPr>
          <p:cNvPr id="189" name="Shape 189"/>
          <p:cNvSpPr txBox="1"/>
          <p:nvPr/>
        </p:nvSpPr>
        <p:spPr>
          <a:xfrm>
            <a:off x="457289" y="5307727"/>
            <a:ext cx="8229600" cy="1248000"/>
          </a:xfrm>
          <a:prstGeom prst="rect">
            <a:avLst/>
          </a:prstGeom>
          <a:noFill/>
          <a:ln>
            <a:noFill/>
          </a:ln>
        </p:spPr>
        <p:txBody>
          <a:bodyPr lIns="82275" tIns="82275" rIns="82275" bIns="82275" anchor="t" anchorCtr="0">
            <a:normAutofit/>
          </a:bodyPr>
          <a:lstStyle/>
          <a:p>
            <a:pPr lvl="0" algn="ctr" rtl="0">
              <a:spcBef>
                <a:spcPts val="600"/>
              </a:spcBef>
              <a:buNone/>
            </a:pPr>
            <a:r>
              <a:rPr lang="en-US" sz="2700" i="1">
                <a:solidFill>
                  <a:schemeClr val="dk1"/>
                </a:solidFill>
              </a:rPr>
              <a:t>What arguments can you make in favour of this? </a:t>
            </a:r>
          </a:p>
          <a:p>
            <a:pPr lvl="0" algn="ctr" rtl="0">
              <a:spcBef>
                <a:spcPts val="600"/>
              </a:spcBef>
              <a:buNone/>
            </a:pPr>
            <a:r>
              <a:rPr lang="en-US" sz="2700" i="1">
                <a:solidFill>
                  <a:schemeClr val="dk1"/>
                </a:solidFill>
              </a:rPr>
              <a:t>Opposed to this?</a:t>
            </a:r>
          </a:p>
          <a:p>
            <a:pPr lvl="0" rtl="0">
              <a:spcBef>
                <a:spcPts val="0"/>
              </a:spcBef>
              <a:buNone/>
            </a:pPr>
            <a:endParaRPr sz="1300" i="1"/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Shape 19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rm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Rebuttal/Refutation</a:t>
            </a:r>
          </a:p>
        </p:txBody>
      </p:sp>
      <p:sp>
        <p:nvSpPr>
          <p:cNvPr id="195" name="Shape 19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399"/>
          </a:xfrm>
          <a:prstGeom prst="rect">
            <a:avLst/>
          </a:prstGeom>
        </p:spPr>
        <p:txBody>
          <a:bodyPr lIns="91425" tIns="91425" rIns="91425" bIns="91425" anchor="t" anchorCtr="0">
            <a:normAutofit/>
          </a:bodyPr>
          <a:lstStyle/>
          <a:p>
            <a:pPr marL="406400" lvl="0" indent="-3937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/>
              <a:t>What is Rebuttal?</a:t>
            </a:r>
          </a:p>
          <a:p>
            <a:pPr marL="825500" lvl="1" indent="-3556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-US"/>
              <a:t>Disproving, or undermining the arguments of your opponent </a:t>
            </a:r>
          </a:p>
          <a:p>
            <a:pPr marL="406400" lvl="0" indent="-3937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/>
              <a:t>How do you make a rebuttal?</a:t>
            </a:r>
          </a:p>
          <a:p>
            <a:pPr marL="825500" lvl="1" indent="-3556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-US"/>
              <a:t>Sum up their argument. </a:t>
            </a:r>
          </a:p>
          <a:p>
            <a:pPr marL="825500" lvl="1" indent="-3556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-US"/>
              <a:t>Indicate why they are wrong and explain.</a:t>
            </a:r>
          </a:p>
          <a:p>
            <a:pPr marL="406400" lvl="0" indent="-3937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/>
              <a:t>Tree analogy </a:t>
            </a:r>
          </a:p>
          <a:p>
            <a:pPr marL="825500" lvl="1" indent="-3556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-US"/>
              <a:t>A case is built like a tree with a trunk, branches, and leaves  </a:t>
            </a:r>
          </a:p>
          <a:p>
            <a:pPr marL="825500" lvl="1" indent="-3556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-US"/>
              <a:t>Go for the trunk  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rm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Rebuttal/Refutation</a:t>
            </a:r>
          </a:p>
        </p:txBody>
      </p:sp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399"/>
          </a:xfrm>
          <a:prstGeom prst="rect">
            <a:avLst/>
          </a:prstGeom>
        </p:spPr>
        <p:txBody>
          <a:bodyPr lIns="91425" tIns="91425" rIns="91425" bIns="91425" anchor="t" anchorCtr="0">
            <a:normAutofit/>
          </a:bodyPr>
          <a:lstStyle/>
          <a:p>
            <a:pPr marL="406400" lvl="0" indent="-3937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/>
              <a:t>Look at their arguments, do they make “sense”? </a:t>
            </a:r>
          </a:p>
          <a:p>
            <a:pPr marL="825500" lvl="1" indent="-3556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-US"/>
              <a:t>Have they made mistakes or assumptions? </a:t>
            </a:r>
          </a:p>
          <a:p>
            <a:pPr marL="825500" lvl="1" indent="-3556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-US"/>
              <a:t>Do their arguments actually support their thesis? </a:t>
            </a:r>
          </a:p>
          <a:p>
            <a:pPr marL="825500" lvl="1" indent="-3556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-US"/>
              <a:t>What are the practical implications? </a:t>
            </a:r>
          </a:p>
          <a:p>
            <a:pPr marL="825500" lvl="1" indent="-3556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-US"/>
              <a:t>Does the argument contain logical fallacies (contradicts itself), or contradict earlier arguments? </a:t>
            </a:r>
          </a:p>
          <a:p>
            <a:pPr marL="825500" lvl="1" indent="-3556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-US"/>
              <a:t>Are there any counter examples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hape 20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rm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Your Turn!</a:t>
            </a:r>
          </a:p>
        </p:txBody>
      </p:sp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3615899"/>
          </a:xfrm>
          <a:prstGeom prst="rect">
            <a:avLst/>
          </a:prstGeom>
        </p:spPr>
        <p:txBody>
          <a:bodyPr lIns="91425" tIns="91425" rIns="91425" bIns="91425" anchor="t" anchorCtr="0">
            <a:norm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4300"/>
              <a:t>"We should cut NASA's budget because it is using up money that could be spent on better things, and does not produce benefits for society" </a:t>
            </a:r>
          </a:p>
        </p:txBody>
      </p:sp>
      <p:sp>
        <p:nvSpPr>
          <p:cNvPr id="208" name="Shape 208"/>
          <p:cNvSpPr txBox="1"/>
          <p:nvPr/>
        </p:nvSpPr>
        <p:spPr>
          <a:xfrm>
            <a:off x="457200" y="5215972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82275" tIns="82275" rIns="82275" bIns="82275" anchor="ctr" anchorCtr="0">
            <a:normAutofit/>
          </a:bodyPr>
          <a:lstStyle/>
          <a:p>
            <a:pPr lvl="0" algn="ctr" rtl="0">
              <a:spcBef>
                <a:spcPts val="600"/>
              </a:spcBef>
              <a:buNone/>
            </a:pPr>
            <a:r>
              <a:rPr lang="en-US" sz="2700" i="1">
                <a:solidFill>
                  <a:schemeClr val="dk1"/>
                </a:solidFill>
              </a:rPr>
              <a:t>Why is this wrong? </a:t>
            </a:r>
          </a:p>
          <a:p>
            <a:pPr lvl="0" algn="ctr" rtl="0">
              <a:spcBef>
                <a:spcPts val="600"/>
              </a:spcBef>
              <a:buNone/>
            </a:pPr>
            <a:r>
              <a:rPr lang="en-US" sz="2700" i="1">
                <a:solidFill>
                  <a:schemeClr val="dk1"/>
                </a:solidFill>
              </a:rPr>
              <a:t>How can you refute it?</a:t>
            </a:r>
          </a:p>
          <a:p>
            <a:pPr lvl="0" rtl="0">
              <a:spcBef>
                <a:spcPts val="0"/>
              </a:spcBef>
              <a:buNone/>
            </a:pPr>
            <a:endParaRPr sz="1300"/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rm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Presentation</a:t>
            </a:r>
          </a:p>
        </p:txBody>
      </p:sp>
      <p:sp>
        <p:nvSpPr>
          <p:cNvPr id="214" name="Shape 2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399"/>
          </a:xfrm>
          <a:prstGeom prst="rect">
            <a:avLst/>
          </a:prstGeom>
        </p:spPr>
        <p:txBody>
          <a:bodyPr lIns="91425" tIns="91425" rIns="91425" bIns="91425" anchor="t" anchorCtr="0">
            <a:normAutofit/>
          </a:bodyPr>
          <a:lstStyle/>
          <a:p>
            <a:pPr marL="406400" lvl="0" indent="-3937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/>
              <a:t>Signposting </a:t>
            </a:r>
          </a:p>
          <a:p>
            <a:pPr marL="825500" lvl="1" indent="-3556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-US"/>
              <a:t>Say what you're going to say, say it, say what you said </a:t>
            </a:r>
          </a:p>
          <a:p>
            <a:pPr marL="825500" lvl="1" indent="-3556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-US"/>
              <a:t>Makes it easy for Judge to follow you </a:t>
            </a:r>
          </a:p>
          <a:p>
            <a:pPr marL="406400" lvl="0" indent="-3937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/>
              <a:t>Crutch Words </a:t>
            </a:r>
          </a:p>
          <a:p>
            <a:pPr marL="825500" lvl="1" indent="-3556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-US"/>
              <a:t>Things you use to let your mind catch up with your mouth </a:t>
            </a:r>
          </a:p>
          <a:p>
            <a:pPr marL="825500" lvl="1" indent="-3556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-US"/>
              <a:t>Not worst thing, but try not to use too much </a:t>
            </a:r>
          </a:p>
          <a:p>
            <a:pPr marL="825500" lvl="1" indent="-3556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-US"/>
              <a:t>Try replacing with Better Crutch Words </a:t>
            </a:r>
          </a:p>
          <a:p>
            <a:pPr marL="1231900" lvl="2" indent="-342900" rtl="0">
              <a:spcBef>
                <a:spcPts val="0"/>
              </a:spcBef>
              <a:buClr>
                <a:schemeClr val="dk1"/>
              </a:buClr>
              <a:buSzPct val="100000"/>
              <a:buFont typeface="Wingdings"/>
              <a:buChar char="§"/>
            </a:pPr>
            <a:r>
              <a:rPr lang="en-US" sz="2200"/>
              <a:t>Silence, on that point, furthermore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Shape 21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rm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Your turn!</a:t>
            </a:r>
          </a:p>
        </p:txBody>
      </p:sp>
      <p:sp>
        <p:nvSpPr>
          <p:cNvPr id="220" name="Shape 22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399"/>
          </a:xfrm>
          <a:prstGeom prst="rect">
            <a:avLst/>
          </a:prstGeom>
        </p:spPr>
        <p:txBody>
          <a:bodyPr lIns="91425" tIns="91425" rIns="91425" bIns="91425" anchor="ctr" anchorCtr="0">
            <a:norm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5400"/>
              <a:t>What sort of crutch words do you use while speaking?</a:t>
            </a:r>
          </a:p>
        </p:txBody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Shape 22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rm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Presentation</a:t>
            </a:r>
          </a:p>
        </p:txBody>
      </p:sp>
      <p:sp>
        <p:nvSpPr>
          <p:cNvPr id="226" name="Shape 22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399"/>
          </a:xfrm>
          <a:prstGeom prst="rect">
            <a:avLst/>
          </a:prstGeom>
        </p:spPr>
        <p:txBody>
          <a:bodyPr lIns="91425" tIns="91425" rIns="91425" bIns="91425" anchor="t" anchorCtr="0">
            <a:normAutofit/>
          </a:bodyPr>
          <a:lstStyle/>
          <a:p>
            <a:pPr marL="406400" lvl="0" indent="-3937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/>
              <a:t>Mannerisms </a:t>
            </a:r>
          </a:p>
          <a:p>
            <a:pPr marL="825500" lvl="1" indent="-3556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-US"/>
              <a:t>Keep eye contact </a:t>
            </a:r>
          </a:p>
          <a:p>
            <a:pPr marL="825500" lvl="1" indent="-3556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-US"/>
              <a:t>Speak loud and clear </a:t>
            </a:r>
          </a:p>
          <a:p>
            <a:pPr marL="825500" lvl="1" indent="-3556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-US"/>
              <a:t>Hand gestures </a:t>
            </a:r>
          </a:p>
          <a:p>
            <a:pPr marL="825500" lvl="1" indent="-3556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-US"/>
              <a:t>Monotone </a:t>
            </a:r>
          </a:p>
          <a:p>
            <a:pPr marL="406400" lvl="0" indent="-3937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/>
              <a:t>Nerves!!</a:t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rm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Want to learn more?</a:t>
            </a:r>
          </a:p>
        </p:txBody>
      </p:sp>
      <p:sp>
        <p:nvSpPr>
          <p:cNvPr id="238" name="Shape 23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399"/>
          </a:xfrm>
          <a:prstGeom prst="rect">
            <a:avLst/>
          </a:prstGeom>
        </p:spPr>
        <p:txBody>
          <a:bodyPr lIns="91425" tIns="91425" rIns="91425" bIns="91425" anchor="t" anchorCtr="0">
            <a:normAutofit/>
          </a:bodyPr>
          <a:lstStyle/>
          <a:p>
            <a:pPr lvl="0" algn="ctr" rtl="0">
              <a:spcBef>
                <a:spcPts val="0"/>
              </a:spcBef>
              <a:buNone/>
            </a:pPr>
            <a:endParaRPr dirty="0"/>
          </a:p>
          <a:p>
            <a:pPr lvl="0" algn="ctr" rtl="0">
              <a:spcBef>
                <a:spcPts val="0"/>
              </a:spcBef>
              <a:buNone/>
            </a:pPr>
            <a:r>
              <a:rPr lang="en-US" dirty="0"/>
              <a:t>UBC Debate Society (UBCDS) 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-US" dirty="0"/>
              <a:t> </a:t>
            </a:r>
            <a:endParaRPr dirty="0"/>
          </a:p>
          <a:p>
            <a:pPr lvl="0" algn="ctr" rtl="0">
              <a:spcBef>
                <a:spcPts val="0"/>
              </a:spcBef>
              <a:buNone/>
            </a:pPr>
            <a:r>
              <a:rPr lang="en-US" dirty="0" err="1"/>
              <a:t>www.ubcdebate.com</a:t>
            </a:r>
            <a:endParaRPr lang="en-US" dirty="0"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399"/>
          </a:xfrm>
          <a:prstGeom prst="rect">
            <a:avLst/>
          </a:prstGeom>
        </p:spPr>
        <p:txBody>
          <a:bodyPr lIns="91425" tIns="91425" rIns="91425" bIns="91425" anchor="ctr" anchorCtr="0">
            <a:norm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sz="5400"/>
              <a:t>What comes to mind when you think of debate?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rm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What is Debate?</a:t>
            </a:r>
          </a:p>
        </p:txBody>
      </p:sp>
      <p:sp>
        <p:nvSpPr>
          <p:cNvPr id="144" name="Shape 14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399"/>
          </a:xfrm>
          <a:prstGeom prst="rect">
            <a:avLst/>
          </a:prstGeom>
        </p:spPr>
        <p:txBody>
          <a:bodyPr lIns="91425" tIns="91425" rIns="91425" bIns="91425" anchor="t" anchorCtr="0">
            <a:normAutofit/>
          </a:bodyPr>
          <a:lstStyle/>
          <a:p>
            <a:pPr marL="406400" lvl="0" indent="-3937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/>
              <a:t>A debate is a formalized argument. It provides a structure for different parties to exchange thoughts and discussion on an issue. </a:t>
            </a:r>
          </a:p>
          <a:p>
            <a:pPr marL="406400" lvl="0" indent="-3937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/>
              <a:t>Takes many forms:</a:t>
            </a:r>
          </a:p>
          <a:p>
            <a:pPr marL="825500" lvl="1" indent="-3556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○"/>
            </a:pPr>
            <a:r>
              <a:rPr lang="en-US"/>
              <a:t>Classroom debates</a:t>
            </a:r>
          </a:p>
          <a:p>
            <a:pPr marL="825500" lvl="1" indent="-3556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○"/>
            </a:pPr>
            <a:r>
              <a:rPr lang="en-US"/>
              <a:t>Politics: Elections and Parliament</a:t>
            </a:r>
          </a:p>
          <a:p>
            <a:pPr marL="825500" lvl="1" indent="-3556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○"/>
            </a:pPr>
            <a:r>
              <a:rPr lang="en-US"/>
              <a:t>Thesis Defense</a:t>
            </a:r>
          </a:p>
          <a:p>
            <a:pPr marL="825500" lvl="1" indent="-3556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○"/>
            </a:pPr>
            <a:r>
              <a:rPr lang="en-US"/>
              <a:t>Talking to Profs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rm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Non-Verbal Debate?</a:t>
            </a:r>
          </a:p>
        </p:txBody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399"/>
          </a:xfrm>
          <a:prstGeom prst="rect">
            <a:avLst/>
          </a:prstGeom>
        </p:spPr>
        <p:txBody>
          <a:bodyPr lIns="91425" tIns="91425" rIns="91425" bIns="91425" anchor="t" anchorCtr="0">
            <a:normAutofit/>
          </a:bodyPr>
          <a:lstStyle/>
          <a:p>
            <a:pPr marL="406400" lvl="0" indent="-3937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/>
              <a:t>Understanding Debate = Understanding Papers </a:t>
            </a:r>
          </a:p>
          <a:p>
            <a:pPr marL="825500" lvl="1" indent="-3556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○"/>
            </a:pPr>
            <a:r>
              <a:rPr lang="en-US"/>
              <a:t>Academic discourse, interacting with others and develop your own stance on the issue in a methodical fashion </a:t>
            </a:r>
          </a:p>
          <a:p>
            <a:pPr marL="825500" lvl="1" indent="-3556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○"/>
            </a:pPr>
            <a:r>
              <a:rPr lang="en-US"/>
              <a:t>Acknowledge opposing views/findings</a:t>
            </a:r>
          </a:p>
          <a:p>
            <a:pPr marL="406400" lvl="0" indent="-3937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/>
              <a:t>Debate is an organizational tool; a thought skeleton (come back to later)</a:t>
            </a:r>
          </a:p>
          <a:p>
            <a:pPr marL="406400" lvl="0" indent="-3937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/>
              <a:t>Universal Skill – Critical Thinking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rm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Debate Structure</a:t>
            </a:r>
          </a:p>
        </p:txBody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399"/>
          </a:xfrm>
          <a:prstGeom prst="rect">
            <a:avLst/>
          </a:prstGeom>
        </p:spPr>
        <p:txBody>
          <a:bodyPr lIns="91425" tIns="91425" rIns="91425" bIns="91425" anchor="t" anchorCtr="0">
            <a:normAutofit/>
          </a:bodyPr>
          <a:lstStyle/>
          <a:p>
            <a:pPr marL="406400" lvl="0" indent="-3937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/>
              <a:t>The topic for debate is called a motion or resolution </a:t>
            </a:r>
          </a:p>
          <a:p>
            <a:pPr marL="825500" lvl="1" indent="-3556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○"/>
            </a:pPr>
            <a:r>
              <a:rPr lang="en-US"/>
              <a:t>Job of Proposition to Define/Explain the motion </a:t>
            </a:r>
          </a:p>
          <a:p>
            <a:pPr marL="406400" lvl="0" indent="-3937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/>
              <a:t>Teams of 2 or 3 are assigned to either the </a:t>
            </a:r>
            <a:r>
              <a:rPr lang="en-US" u="sng"/>
              <a:t>proposition</a:t>
            </a:r>
            <a:r>
              <a:rPr lang="en-US"/>
              <a:t> (for) or </a:t>
            </a:r>
            <a:r>
              <a:rPr lang="en-US" u="sng"/>
              <a:t>opposition</a:t>
            </a:r>
            <a:r>
              <a:rPr lang="en-US"/>
              <a:t> (against) side </a:t>
            </a:r>
          </a:p>
          <a:p>
            <a:pPr marL="406400" lvl="0" indent="-3937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/>
              <a:t>You may find yourself disagreeing with the side you're defending, but that's part of the fun! </a:t>
            </a:r>
          </a:p>
          <a:p>
            <a:pPr marL="406400" lvl="0" indent="-3937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/>
              <a:t>The two sides will alternate in giving speeches for or against the motion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rm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Speech Structure</a:t>
            </a:r>
          </a:p>
        </p:txBody>
      </p:sp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399"/>
          </a:xfrm>
          <a:prstGeom prst="rect">
            <a:avLst/>
          </a:prstGeom>
        </p:spPr>
        <p:txBody>
          <a:bodyPr lIns="91425" tIns="91425" rIns="91425" bIns="91425" anchor="t" anchorCtr="0">
            <a:normAutofit/>
          </a:bodyPr>
          <a:lstStyle/>
          <a:p>
            <a:pPr marL="406400" lvl="0" indent="-3937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/>
              <a:t>Basic Version: </a:t>
            </a:r>
          </a:p>
          <a:p>
            <a:pPr marL="825500" lvl="1" indent="-3556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○"/>
            </a:pPr>
            <a:r>
              <a:rPr lang="en-US"/>
              <a:t>State your position, and explain how you’re going to defend it </a:t>
            </a:r>
          </a:p>
          <a:p>
            <a:pPr marL="825500" lvl="1" indent="-3556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○"/>
            </a:pPr>
            <a:r>
              <a:rPr lang="en-US"/>
              <a:t>Go through your arguments, illustrating them with examples as necessary, and showing why they are relevant/support your case </a:t>
            </a:r>
          </a:p>
          <a:p>
            <a:pPr marL="825500" lvl="1" indent="-3556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○"/>
            </a:pPr>
            <a:r>
              <a:rPr lang="en-US"/>
              <a:t>Address the opposing side’s arguments, and why they are wrong! (Rebuttal) </a:t>
            </a:r>
          </a:p>
          <a:p>
            <a:pPr marL="825500" lvl="1" indent="-3556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○"/>
            </a:pPr>
            <a:r>
              <a:rPr lang="en-US"/>
              <a:t>Summarize your main points, and why your side is stronger </a:t>
            </a:r>
          </a:p>
          <a:p>
            <a:pPr marL="406400" lvl="0" indent="-3937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/>
              <a:t>How does this work with 4, 6, or 8 people? </a:t>
            </a:r>
          </a:p>
          <a:p>
            <a:pPr marL="406400" lvl="0" indent="-3937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/>
              <a:t>Similarities/Differences with Paper Structure?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rm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Papers and “Imaginary Debates”</a:t>
            </a:r>
          </a:p>
        </p:txBody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457200" y="2233507"/>
            <a:ext cx="4968899" cy="4334100"/>
          </a:xfrm>
          <a:prstGeom prst="rect">
            <a:avLst/>
          </a:prstGeom>
        </p:spPr>
        <p:txBody>
          <a:bodyPr lIns="91425" tIns="91425" rIns="91425" bIns="91425" anchor="t" anchorCtr="0">
            <a:norm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Organizing your papers the same way you would a debate provides a structural core that you can then develop into a paper – it helps keep everything organized</a:t>
            </a:r>
          </a:p>
        </p:txBody>
      </p:sp>
      <p:sp>
        <p:nvSpPr>
          <p:cNvPr id="169" name="Shape 169"/>
          <p:cNvSpPr txBox="1">
            <a:spLocks noGrp="1"/>
          </p:cNvSpPr>
          <p:nvPr>
            <p:ph type="body" idx="2"/>
          </p:nvPr>
        </p:nvSpPr>
        <p:spPr>
          <a:xfrm>
            <a:off x="5531062" y="2233440"/>
            <a:ext cx="3155700" cy="4334100"/>
          </a:xfrm>
          <a:prstGeom prst="rect">
            <a:avLst/>
          </a:prstGeom>
          <a:ln w="38100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t" anchorCtr="0">
            <a:normAutofit fontScale="92500" lnSpcReduction="10000"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2700"/>
              <a:t>Resolution: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2700"/>
              <a:t>Def’n:	</a:t>
            </a:r>
          </a:p>
          <a:p>
            <a:pPr marL="406400" lvl="0" indent="0" rtl="0">
              <a:spcBef>
                <a:spcPts val="0"/>
              </a:spcBef>
              <a:buNone/>
            </a:pPr>
            <a:r>
              <a:rPr lang="en-US" sz="2200"/>
              <a:t>1) Defined Term            </a:t>
            </a:r>
          </a:p>
          <a:p>
            <a:pPr marL="0" lvl="0" indent="406400" rtl="0">
              <a:spcBef>
                <a:spcPts val="0"/>
              </a:spcBef>
              <a:buNone/>
            </a:pPr>
            <a:r>
              <a:rPr lang="en-US" sz="2200"/>
              <a:t>2) Defined Term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2700"/>
              <a:t>Arguments: 	</a:t>
            </a:r>
          </a:p>
          <a:p>
            <a:pPr marL="406400" lvl="0" indent="0" rtl="0">
              <a:spcBef>
                <a:spcPts val="0"/>
              </a:spcBef>
              <a:buNone/>
            </a:pPr>
            <a:r>
              <a:rPr lang="en-US" sz="2200"/>
              <a:t>1) tagline  	       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2200"/>
              <a:t> 		- argument 	</a:t>
            </a:r>
          </a:p>
          <a:p>
            <a:pPr marL="406400" lvl="0" indent="0" rtl="0">
              <a:spcBef>
                <a:spcPts val="0"/>
              </a:spcBef>
              <a:buNone/>
            </a:pPr>
            <a:r>
              <a:rPr lang="en-US" sz="2200"/>
              <a:t>2) tagline 	        </a:t>
            </a:r>
          </a:p>
          <a:p>
            <a:pPr marL="825500" lvl="0" indent="0" rtl="0">
              <a:spcBef>
                <a:spcPts val="0"/>
              </a:spcBef>
              <a:buNone/>
            </a:pPr>
            <a:r>
              <a:rPr lang="en-US" sz="2200"/>
              <a:t>- argument 	</a:t>
            </a:r>
          </a:p>
          <a:p>
            <a:pPr marL="406400" lvl="0" indent="0" rtl="0">
              <a:spcBef>
                <a:spcPts val="0"/>
              </a:spcBef>
              <a:buNone/>
            </a:pPr>
            <a:r>
              <a:rPr lang="en-US" sz="2200"/>
              <a:t>3) tagline 	       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2200"/>
              <a:t> 		- argument </a:t>
            </a:r>
          </a:p>
          <a:p>
            <a:pPr lvl="0" rtl="0">
              <a:spcBef>
                <a:spcPts val="0"/>
              </a:spcBef>
              <a:buNone/>
            </a:pPr>
            <a:r>
              <a:rPr lang="en-US" sz="2700"/>
              <a:t>Caseline: </a:t>
            </a:r>
          </a:p>
        </p:txBody>
      </p:sp>
      <p:sp>
        <p:nvSpPr>
          <p:cNvPr id="170" name="Shape 170"/>
          <p:cNvSpPr txBox="1"/>
          <p:nvPr/>
        </p:nvSpPr>
        <p:spPr>
          <a:xfrm>
            <a:off x="394132" y="1681650"/>
            <a:ext cx="8434500" cy="552000"/>
          </a:xfrm>
          <a:prstGeom prst="rect">
            <a:avLst/>
          </a:prstGeom>
          <a:noFill/>
          <a:ln>
            <a:noFill/>
          </a:ln>
        </p:spPr>
        <p:txBody>
          <a:bodyPr lIns="82275" tIns="82275" rIns="82275" bIns="82275" anchor="t" anchorCtr="0">
            <a:normAutofit fontScale="92500" lnSpcReduction="10000"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3000" i="1">
                <a:solidFill>
                  <a:schemeClr val="dk1"/>
                </a:solidFill>
              </a:rPr>
              <a:t>What does a case “look like”?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rm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Argumentation</a:t>
            </a:r>
          </a:p>
        </p:txBody>
      </p:sp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399"/>
          </a:xfrm>
          <a:prstGeom prst="rect">
            <a:avLst/>
          </a:prstGeom>
        </p:spPr>
        <p:txBody>
          <a:bodyPr lIns="91425" tIns="91425" rIns="91425" bIns="91425" anchor="t" anchorCtr="0">
            <a:normAutofit lnSpcReduction="10000"/>
          </a:bodyPr>
          <a:lstStyle/>
          <a:p>
            <a:pPr marL="406400" lvl="0" indent="-3937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dirty="0"/>
              <a:t>At its most fundamental level, an argument consists of 3 things: </a:t>
            </a:r>
          </a:p>
          <a:p>
            <a:pPr marL="825500" lvl="1" indent="-3556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○"/>
            </a:pPr>
            <a:r>
              <a:rPr lang="en-US" dirty="0"/>
              <a:t>Statement (What you're proving)</a:t>
            </a:r>
          </a:p>
          <a:p>
            <a:pPr marL="825500" lvl="1" indent="-3556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○"/>
            </a:pPr>
            <a:r>
              <a:rPr lang="en-US" dirty="0"/>
              <a:t>Explanation (Why it is true) </a:t>
            </a:r>
          </a:p>
          <a:p>
            <a:pPr marL="825500" lvl="1" indent="-3556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○"/>
            </a:pPr>
            <a:r>
              <a:rPr lang="en-US" dirty="0"/>
              <a:t>Example (When it worked)</a:t>
            </a:r>
          </a:p>
          <a:p>
            <a:pPr marL="406400" lvl="0" indent="-3937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dirty="0"/>
              <a:t>Must tell judge/room </a:t>
            </a:r>
            <a:r>
              <a:rPr lang="en-US" u="sng" dirty="0"/>
              <a:t>Why</a:t>
            </a:r>
            <a:r>
              <a:rPr lang="en-US" dirty="0"/>
              <a:t> something is true</a:t>
            </a:r>
          </a:p>
          <a:p>
            <a:pPr marL="825500" lvl="1" indent="-3556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○"/>
            </a:pPr>
            <a:r>
              <a:rPr lang="en-US" dirty="0"/>
              <a:t>Need to say the logical links that justify statement</a:t>
            </a:r>
          </a:p>
          <a:p>
            <a:pPr marL="825500" indent="-355600">
              <a:buSzPct val="80000"/>
              <a:buFont typeface="Arial"/>
              <a:buChar char="○"/>
            </a:pPr>
            <a:endParaRPr lang="en-US" b="1" dirty="0"/>
          </a:p>
          <a:p>
            <a:pPr marL="825500" indent="-355600">
              <a:buSzPct val="80000"/>
              <a:buFont typeface="Arial"/>
              <a:buChar char="○"/>
            </a:pPr>
            <a:r>
              <a:rPr lang="en-US" b="1" dirty="0"/>
              <a:t>Tip: When you are preparing the argument…</a:t>
            </a:r>
          </a:p>
          <a:p>
            <a:pPr marL="825500" lvl="1" indent="-355600" rtl="0">
              <a:spcBef>
                <a:spcPts val="0"/>
              </a:spcBef>
              <a:buClr>
                <a:schemeClr val="dk1"/>
              </a:buClr>
              <a:buSzPct val="80000"/>
              <a:buFont typeface="Arial"/>
              <a:buChar char="○"/>
            </a:pPr>
            <a:r>
              <a:rPr lang="en-US" b="1" dirty="0">
                <a:solidFill>
                  <a:srgbClr val="FF0000"/>
                </a:solidFill>
              </a:rPr>
              <a:t>Keep asking why, till you can’t ask the question any more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lIns="91425" tIns="91425" rIns="91425" bIns="91425" anchor="b" anchorCtr="0">
            <a:norm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/>
              <a:t>Argumentation</a:t>
            </a:r>
          </a:p>
        </p:txBody>
      </p:sp>
      <p:sp>
        <p:nvSpPr>
          <p:cNvPr id="182" name="Shape 18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399"/>
          </a:xfrm>
          <a:prstGeom prst="rect">
            <a:avLst/>
          </a:prstGeom>
        </p:spPr>
        <p:txBody>
          <a:bodyPr lIns="91425" tIns="91425" rIns="91425" bIns="91425" anchor="t" anchorCtr="0">
            <a:normAutofit/>
          </a:bodyPr>
          <a:lstStyle/>
          <a:p>
            <a:pPr marL="406400" lvl="0" indent="-3937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/>
              <a:t>Arguments not Examples </a:t>
            </a:r>
          </a:p>
          <a:p>
            <a:pPr marL="825500" lvl="1" indent="-3556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-US"/>
              <a:t>Example should be used to back up argument</a:t>
            </a:r>
          </a:p>
          <a:p>
            <a:pPr marL="825500" lvl="1" indent="-3556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-US"/>
              <a:t>Example is not an argument on it’s own </a:t>
            </a:r>
          </a:p>
          <a:p>
            <a:pPr marL="406400" lvl="0" indent="-3937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/>
              <a:t>Internally Consistent </a:t>
            </a:r>
          </a:p>
          <a:p>
            <a:pPr marL="825500" lvl="1" indent="-3556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-US"/>
              <a:t>Arguments need to not contradict each other </a:t>
            </a:r>
          </a:p>
          <a:p>
            <a:pPr marL="406400" lvl="0" indent="-3937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/>
              <a:t>Relevance </a:t>
            </a:r>
          </a:p>
          <a:p>
            <a:pPr marL="825500" lvl="1" indent="-3556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-US"/>
              <a:t>You have a limited amount of time </a:t>
            </a:r>
          </a:p>
          <a:p>
            <a:pPr marL="825500" lvl="1" indent="-3556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-US"/>
              <a:t>Focus on the arguments that prove your case </a:t>
            </a:r>
          </a:p>
          <a:p>
            <a:pPr marL="406400" lvl="0" indent="-393700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/>
              <a:t>Logical Fallacies </a:t>
            </a:r>
          </a:p>
          <a:p>
            <a:pPr marL="825500" lvl="1" indent="-3556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-US"/>
              <a:t>Slippery slope </a:t>
            </a:r>
          </a:p>
          <a:p>
            <a:pPr marL="825500" lvl="1" indent="-3556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-US"/>
              <a:t>Appeal to Authority </a:t>
            </a:r>
          </a:p>
          <a:p>
            <a:pPr marL="825500" lvl="1" indent="-355600" rtl="0">
              <a:spcBef>
                <a:spcPts val="0"/>
              </a:spcBef>
              <a:buClr>
                <a:schemeClr val="dk1"/>
              </a:buClr>
              <a:buSzPct val="80000"/>
              <a:buFont typeface="Courier New"/>
              <a:buChar char="o"/>
            </a:pPr>
            <a:r>
              <a:rPr lang="en-US"/>
              <a:t>Straw Manning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name="Custom Theme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iz">
  <a:themeElements>
    <a:clrScheme name="Custom 233">
      <a:dk1>
        <a:srgbClr val="000000"/>
      </a:dk1>
      <a:lt1>
        <a:srgbClr val="FFFFFF"/>
      </a:lt1>
      <a:dk2>
        <a:srgbClr val="2388DB"/>
      </a:dk2>
      <a:lt2>
        <a:srgbClr val="BBD7F8"/>
      </a:lt2>
      <a:accent1>
        <a:srgbClr val="80B606"/>
      </a:accent1>
      <a:accent2>
        <a:srgbClr val="E29F1D"/>
      </a:accent2>
      <a:accent3>
        <a:srgbClr val="1D6FB2"/>
      </a:accent3>
      <a:accent4>
        <a:srgbClr val="3FAC98"/>
      </a:accent4>
      <a:accent5>
        <a:srgbClr val="5B57BB"/>
      </a:accent5>
      <a:accent6>
        <a:srgbClr val="D1505E"/>
      </a:accent6>
      <a:hlink>
        <a:srgbClr val="185DA2"/>
      </a:hlink>
      <a:folHlink>
        <a:srgbClr val="00487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923</Words>
  <Application>Microsoft Macintosh PowerPoint</Application>
  <PresentationFormat>On-screen Show (4:3)</PresentationFormat>
  <Paragraphs>139</Paragraphs>
  <Slides>17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Courier New</vt:lpstr>
      <vt:lpstr>Wingdings</vt:lpstr>
      <vt:lpstr>Custom Theme</vt:lpstr>
      <vt:lpstr>biz</vt:lpstr>
      <vt:lpstr>   Debate 101</vt:lpstr>
      <vt:lpstr>PowerPoint Presentation</vt:lpstr>
      <vt:lpstr>What is Debate?</vt:lpstr>
      <vt:lpstr>Non-Verbal Debate?</vt:lpstr>
      <vt:lpstr>Debate Structure</vt:lpstr>
      <vt:lpstr>Speech Structure</vt:lpstr>
      <vt:lpstr>Papers and “Imaginary Debates”</vt:lpstr>
      <vt:lpstr>Argumentation</vt:lpstr>
      <vt:lpstr>Argumentation</vt:lpstr>
      <vt:lpstr>Your turn!</vt:lpstr>
      <vt:lpstr>Rebuttal/Refutation</vt:lpstr>
      <vt:lpstr>Rebuttal/Refutation</vt:lpstr>
      <vt:lpstr>Your Turn!</vt:lpstr>
      <vt:lpstr>Presentation</vt:lpstr>
      <vt:lpstr>Your turn!</vt:lpstr>
      <vt:lpstr>Presentation</vt:lpstr>
      <vt:lpstr>Want to learn more?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Debate 101</dc:title>
  <cp:lastModifiedBy>Microsoft Office User</cp:lastModifiedBy>
  <cp:revision>8</cp:revision>
  <dcterms:modified xsi:type="dcterms:W3CDTF">2018-09-05T18:07:33Z</dcterms:modified>
</cp:coreProperties>
</file>