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E6A5-7923-490D-89B4-FD3C83B3E6BB}" type="datetimeFigureOut">
              <a:rPr lang="en-CA" smtClean="0"/>
              <a:t>19/11/2014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C2A60-84BF-49B2-9C29-836D6A7FA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093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E6A5-7923-490D-89B4-FD3C83B3E6BB}" type="datetimeFigureOut">
              <a:rPr lang="en-CA" smtClean="0"/>
              <a:t>19/11/2014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C2A60-84BF-49B2-9C29-836D6A7FA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907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E6A5-7923-490D-89B4-FD3C83B3E6BB}" type="datetimeFigureOut">
              <a:rPr lang="en-CA" smtClean="0"/>
              <a:t>19/11/2014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C2A60-84BF-49B2-9C29-836D6A7FA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14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E6A5-7923-490D-89B4-FD3C83B3E6BB}" type="datetimeFigureOut">
              <a:rPr lang="en-CA" smtClean="0"/>
              <a:t>19/11/2014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C2A60-84BF-49B2-9C29-836D6A7FA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79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E6A5-7923-490D-89B4-FD3C83B3E6BB}" type="datetimeFigureOut">
              <a:rPr lang="en-CA" smtClean="0"/>
              <a:t>19/11/2014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C2A60-84BF-49B2-9C29-836D6A7FA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519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E6A5-7923-490D-89B4-FD3C83B3E6BB}" type="datetimeFigureOut">
              <a:rPr lang="en-CA" smtClean="0"/>
              <a:t>19/11/2014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C2A60-84BF-49B2-9C29-836D6A7FA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525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E6A5-7923-490D-89B4-FD3C83B3E6BB}" type="datetimeFigureOut">
              <a:rPr lang="en-CA" smtClean="0"/>
              <a:t>19/11/2014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C2A60-84BF-49B2-9C29-836D6A7FA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420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E6A5-7923-490D-89B4-FD3C83B3E6BB}" type="datetimeFigureOut">
              <a:rPr lang="en-CA" smtClean="0"/>
              <a:t>19/11/2014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C2A60-84BF-49B2-9C29-836D6A7FA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327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E6A5-7923-490D-89B4-FD3C83B3E6BB}" type="datetimeFigureOut">
              <a:rPr lang="en-CA" smtClean="0"/>
              <a:t>19/11/2014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C2A60-84BF-49B2-9C29-836D6A7FA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06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E6A5-7923-490D-89B4-FD3C83B3E6BB}" type="datetimeFigureOut">
              <a:rPr lang="en-CA" smtClean="0"/>
              <a:t>19/11/2014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C2A60-84BF-49B2-9C29-836D6A7FA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105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E6A5-7923-490D-89B4-FD3C83B3E6BB}" type="datetimeFigureOut">
              <a:rPr lang="en-CA" smtClean="0"/>
              <a:t>19/11/2014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C2A60-84BF-49B2-9C29-836D6A7FA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924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5E6A5-7923-490D-89B4-FD3C83B3E6BB}" type="datetimeFigureOut">
              <a:rPr lang="en-CA" smtClean="0"/>
              <a:t>19/11/2014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C2A60-84BF-49B2-9C29-836D6A7FA1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747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censorship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16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924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censorship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809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Freedom to read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229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study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4186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study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757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study 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919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Censorship in the class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1941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5028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24</Words>
  <Application>Microsoft Office PowerPoint</Application>
  <PresentationFormat>On-screen Show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censorship</vt:lpstr>
      <vt:lpstr>definition</vt:lpstr>
      <vt:lpstr>Types of censorship</vt:lpstr>
      <vt:lpstr>Freedom to read</vt:lpstr>
      <vt:lpstr>Case study #1</vt:lpstr>
      <vt:lpstr>Case study #2</vt:lpstr>
      <vt:lpstr>Case study #3</vt:lpstr>
      <vt:lpstr>Censorship in the class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censorship</dc:title>
  <dc:creator>Jade</dc:creator>
  <cp:lastModifiedBy>Jade</cp:lastModifiedBy>
  <cp:revision>2</cp:revision>
  <dcterms:created xsi:type="dcterms:W3CDTF">2014-11-19T19:52:42Z</dcterms:created>
  <dcterms:modified xsi:type="dcterms:W3CDTF">2014-11-19T22:35:37Z</dcterms:modified>
</cp:coreProperties>
</file>