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10047-6028-43AB-A703-DF867154C8D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E6929-0C6A-450D-A8CB-D750AB8181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C737A5-945B-4CED-AF39-DE7C4FB4FDA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340EAD-C25F-4644-BB45-37DD18AD6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npHLxlj3f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136904" cy="1829761"/>
          </a:xfrm>
        </p:spPr>
        <p:txBody>
          <a:bodyPr/>
          <a:lstStyle/>
          <a:p>
            <a:r>
              <a:rPr lang="en-US" dirty="0" smtClean="0"/>
              <a:t>Applied Skills Keyboarding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15616" y="3717032"/>
            <a:ext cx="7772400" cy="1199704"/>
          </a:xfrm>
        </p:spPr>
        <p:txBody>
          <a:bodyPr/>
          <a:lstStyle/>
          <a:p>
            <a:r>
              <a:rPr lang="en-US" dirty="0" smtClean="0"/>
              <a:t>Ms.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44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http://www.youtube.com/watch?v=nnpHLxlj3fQ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wrong posture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861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Keyboarding: </a:t>
            </a:r>
            <a:r>
              <a:rPr lang="en-US" sz="3000" dirty="0" smtClean="0"/>
              <a:t>20 </a:t>
            </a:r>
            <a:r>
              <a:rPr lang="en-US" sz="3000" dirty="0" smtClean="0"/>
              <a:t>minutes beginning of the class</a:t>
            </a:r>
            <a:endParaRPr lang="en-US" sz="3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the Right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87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teacher</a:t>
            </a:r>
          </a:p>
          <a:p>
            <a:r>
              <a:rPr lang="en-US" dirty="0" smtClean="0"/>
              <a:t>UBC Sauder School of Business</a:t>
            </a:r>
          </a:p>
          <a:p>
            <a:r>
              <a:rPr lang="en-US" dirty="0" smtClean="0"/>
              <a:t>Investment Banking</a:t>
            </a:r>
          </a:p>
          <a:p>
            <a:r>
              <a:rPr lang="en-US" dirty="0" smtClean="0"/>
              <a:t>ESL Teacher</a:t>
            </a:r>
          </a:p>
          <a:p>
            <a:r>
              <a:rPr lang="en-US" dirty="0" smtClean="0"/>
              <a:t>UBC Education</a:t>
            </a:r>
          </a:p>
          <a:p>
            <a:endParaRPr 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845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Keyboarding technique</a:t>
            </a:r>
          </a:p>
          <a:p>
            <a:r>
              <a:rPr lang="en-US" dirty="0" smtClean="0"/>
              <a:t>MS Office: MS Word, PowerPoint, Excel</a:t>
            </a:r>
          </a:p>
          <a:p>
            <a:r>
              <a:rPr lang="en-US" dirty="0" smtClean="0"/>
              <a:t>Internet Safety</a:t>
            </a:r>
          </a:p>
          <a:p>
            <a:r>
              <a:rPr lang="en-US" dirty="0" smtClean="0"/>
              <a:t>Online Search</a:t>
            </a:r>
          </a:p>
          <a:p>
            <a:r>
              <a:rPr lang="en-US" dirty="0" smtClean="0"/>
              <a:t>Presentation Skills</a:t>
            </a:r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274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Q&amp;A: Why is it beneficial to learn about keyboarding?</a:t>
            </a:r>
            <a:endParaRPr lang="en-US" sz="33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Keyboarding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355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Q&amp;A: Why is important to use proper keyboarding technique when typing?</a:t>
            </a:r>
            <a:endParaRPr lang="en-US" sz="33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Keyboarding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434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What are proper keyboarding techniques?</a:t>
            </a:r>
            <a:endParaRPr lang="en-US" sz="33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853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Good posture</a:t>
            </a:r>
          </a:p>
          <a:p>
            <a:pPr lvl="0"/>
            <a:r>
              <a:rPr lang="en-US" dirty="0"/>
              <a:t>Body position</a:t>
            </a:r>
          </a:p>
          <a:p>
            <a:pPr lvl="0"/>
            <a:r>
              <a:rPr lang="en-US" dirty="0"/>
              <a:t>Feet on the floor</a:t>
            </a:r>
          </a:p>
          <a:p>
            <a:pPr lvl="0"/>
            <a:r>
              <a:rPr lang="en-US" dirty="0"/>
              <a:t>Finger curved</a:t>
            </a:r>
          </a:p>
          <a:p>
            <a:pPr lvl="0"/>
            <a:r>
              <a:rPr lang="en-US" dirty="0"/>
              <a:t>Fingers on the home row</a:t>
            </a:r>
          </a:p>
          <a:p>
            <a:pPr lvl="0"/>
            <a:r>
              <a:rPr lang="en-US" dirty="0"/>
              <a:t>Quiet wrist and elbows</a:t>
            </a:r>
          </a:p>
          <a:p>
            <a:pPr lvl="0"/>
            <a:r>
              <a:rPr lang="en-US" dirty="0"/>
              <a:t>Eyes on the copy</a:t>
            </a:r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Typing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1250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 of 5 marks</a:t>
            </a:r>
          </a:p>
          <a:p>
            <a:r>
              <a:rPr lang="en-US" dirty="0" smtClean="0"/>
              <a:t>Looking for five things:</a:t>
            </a:r>
          </a:p>
          <a:p>
            <a:pPr marL="624078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ack tall and straight</a:t>
            </a:r>
          </a:p>
          <a:p>
            <a:pPr marL="624078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yes on the copy</a:t>
            </a:r>
          </a:p>
          <a:p>
            <a:pPr marL="624078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dge of the desk- Keyboard</a:t>
            </a:r>
          </a:p>
          <a:p>
            <a:pPr marL="624078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eet </a:t>
            </a:r>
            <a:r>
              <a:rPr lang="en-US" dirty="0" smtClean="0"/>
              <a:t>flat on the floor </a:t>
            </a:r>
          </a:p>
          <a:p>
            <a:pPr marL="624078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ingers </a:t>
            </a:r>
            <a:r>
              <a:rPr lang="en-US" dirty="0" smtClean="0"/>
              <a:t>curved</a:t>
            </a:r>
            <a:endParaRPr 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Posture </a:t>
            </a:r>
            <a:r>
              <a:rPr lang="en-US" dirty="0" smtClean="0"/>
              <a:t>Test - BEEFF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037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33928"/>
            <a:ext cx="7920880" cy="512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83553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153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광장</vt:lpstr>
      <vt:lpstr>Applied Skills Keyboarding</vt:lpstr>
      <vt:lpstr>Welcome!</vt:lpstr>
      <vt:lpstr>ASK 8</vt:lpstr>
      <vt:lpstr>Keyboarding Technique</vt:lpstr>
      <vt:lpstr>Keyboarding Technique</vt:lpstr>
      <vt:lpstr>Q&amp;A</vt:lpstr>
      <vt:lpstr>Proper Typing Technique</vt:lpstr>
      <vt:lpstr>Posture Test - BEEFF</vt:lpstr>
      <vt:lpstr>Keyboarding</vt:lpstr>
      <vt:lpstr>Correcting wrong posture</vt:lpstr>
      <vt:lpstr>All the Right Type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Skills Keyboarding</dc:title>
  <dc:creator>Jeanny</dc:creator>
  <cp:lastModifiedBy>jpark41</cp:lastModifiedBy>
  <cp:revision>4</cp:revision>
  <dcterms:created xsi:type="dcterms:W3CDTF">2014-03-03T02:07:58Z</dcterms:created>
  <dcterms:modified xsi:type="dcterms:W3CDTF">2014-03-05T20:56:12Z</dcterms:modified>
</cp:coreProperties>
</file>