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BC7A7A-7BB6-4226-98A7-853834B9E289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49A252-86BF-444F-8C1B-190C909759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Economics 12: </a:t>
            </a:r>
            <a:br>
              <a:rPr lang="en-US" dirty="0" smtClean="0"/>
            </a:br>
            <a:r>
              <a:rPr lang="en-US" dirty="0" smtClean="0"/>
              <a:t>Ch.10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Jasmine</a:t>
            </a:r>
          </a:p>
          <a:p>
            <a:pPr>
              <a:buFontTx/>
              <a:buChar char="-"/>
            </a:pPr>
            <a:r>
              <a:rPr lang="en-US" dirty="0" smtClean="0"/>
              <a:t>Erwin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Presenter: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12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10 MC (10 marks) </a:t>
            </a:r>
          </a:p>
          <a:p>
            <a:r>
              <a:rPr lang="en-US" dirty="0" smtClean="0"/>
              <a:t>3 long answers (30 marks)</a:t>
            </a:r>
          </a:p>
          <a:p>
            <a:r>
              <a:rPr lang="en-US" dirty="0" smtClean="0"/>
              <a:t>Calculate GDP using following methods:</a:t>
            </a:r>
          </a:p>
          <a:p>
            <a:pPr lvl="1"/>
            <a:r>
              <a:rPr lang="en-US" dirty="0" smtClean="0"/>
              <a:t>1) Production Method</a:t>
            </a:r>
          </a:p>
          <a:p>
            <a:pPr lvl="1"/>
            <a:r>
              <a:rPr lang="en-US" dirty="0" smtClean="0"/>
              <a:t>2) Expenditure Method</a:t>
            </a:r>
          </a:p>
          <a:p>
            <a:pPr lvl="1"/>
            <a:r>
              <a:rPr lang="en-US" dirty="0" smtClean="0"/>
              <a:t>3) Income </a:t>
            </a:r>
            <a:r>
              <a:rPr lang="en-US" dirty="0" smtClean="0"/>
              <a:t>Method</a:t>
            </a:r>
            <a:endParaRPr lang="en-US" dirty="0" smtClean="0"/>
          </a:p>
          <a:p>
            <a:r>
              <a:rPr lang="en-US" dirty="0" smtClean="0"/>
              <a:t>Calculate GNP, NDI, PI, DI (formulas given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Value-added Production</a:t>
            </a:r>
            <a:endParaRPr lang="en-US" dirty="0" smtClean="0"/>
          </a:p>
          <a:p>
            <a:r>
              <a:rPr lang="en-US" dirty="0" smtClean="0"/>
              <a:t>Calculate GDP per capita</a:t>
            </a:r>
          </a:p>
          <a:p>
            <a:r>
              <a:rPr lang="en-US" dirty="0" smtClean="0"/>
              <a:t>Limitations of GDP</a:t>
            </a:r>
          </a:p>
          <a:p>
            <a:r>
              <a:rPr lang="en-US" dirty="0" smtClean="0"/>
              <a:t>GDP vs. living standards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9 Test on Friday!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CPI?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measure of price changes for a typical “shopping basket” of consumer </a:t>
            </a:r>
            <a:r>
              <a:rPr lang="en-US" dirty="0" smtClean="0"/>
              <a:t>products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determine what typical Canadian households buy, Statistics Canada surveys consumers’ buying habits </a:t>
            </a:r>
            <a:r>
              <a:rPr lang="en-US" dirty="0" smtClean="0"/>
              <a:t>every _________. </a:t>
            </a:r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GDP deflator: an indicator of price changes for </a:t>
            </a:r>
            <a:r>
              <a:rPr lang="en-US" b="1" u="sng" dirty="0">
                <a:solidFill>
                  <a:srgbClr val="FF0000"/>
                </a:solidFill>
              </a:rPr>
              <a:t>all</a:t>
            </a:r>
            <a:r>
              <a:rPr lang="en-US" dirty="0"/>
              <a:t> goods and services produced in the economy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Deflator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0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benefit of GDP deflator is that frequent updating increases accuracy of the price changes. What would be a drawback of GDP deflator?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7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 </a:t>
            </a:r>
            <a:r>
              <a:rPr lang="en-US" dirty="0"/>
              <a:t>GDP vs. real GDP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Nominal </a:t>
            </a:r>
            <a:r>
              <a:rPr lang="en-US" dirty="0" smtClean="0"/>
              <a:t>GDP: </a:t>
            </a:r>
            <a:r>
              <a:rPr lang="en-US" dirty="0"/>
              <a:t>GDP in current dollars</a:t>
            </a:r>
          </a:p>
          <a:p>
            <a:r>
              <a:rPr lang="en-US" dirty="0"/>
              <a:t>Real </a:t>
            </a:r>
            <a:r>
              <a:rPr lang="en-US" dirty="0" smtClean="0"/>
              <a:t>GDP: GDP </a:t>
            </a:r>
            <a:r>
              <a:rPr lang="en-US" dirty="0"/>
              <a:t>in dollars in base year</a:t>
            </a:r>
          </a:p>
          <a:p>
            <a:r>
              <a:rPr lang="en-US" dirty="0" smtClean="0"/>
              <a:t>Real </a:t>
            </a:r>
            <a:r>
              <a:rPr lang="en-US" dirty="0"/>
              <a:t>GDP = Nominal GDP/ GDP deflator (in hundredths)</a:t>
            </a:r>
          </a:p>
          <a:p>
            <a:r>
              <a:rPr lang="en-US" dirty="0"/>
              <a:t>GDP Deflator = Nominal GDP / Real GDP</a:t>
            </a:r>
          </a:p>
          <a:p>
            <a:endParaRPr 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Deflator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Today</a:t>
            </a:r>
            <a:endParaRPr 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Textbook: #2 &amp;3</a:t>
            </a:r>
          </a:p>
          <a:p>
            <a:pPr marL="109728" indent="0">
              <a:buNone/>
            </a:pPr>
            <a:endParaRPr lang="en-US" sz="3000" dirty="0" smtClean="0"/>
          </a:p>
          <a:p>
            <a:r>
              <a:rPr lang="en-US" sz="3000" dirty="0" smtClean="0"/>
              <a:t>Exit Slip: Define following terms</a:t>
            </a:r>
          </a:p>
          <a:p>
            <a:pPr marL="624078" indent="-514350">
              <a:buAutoNum type="alphaLcParenR"/>
            </a:pPr>
            <a:r>
              <a:rPr lang="en-US" sz="3200" dirty="0" smtClean="0"/>
              <a:t>Full indexation</a:t>
            </a:r>
          </a:p>
          <a:p>
            <a:pPr marL="624078" indent="-514350">
              <a:buAutoNum type="alphaLcParenR"/>
            </a:pPr>
            <a:r>
              <a:rPr lang="en-US" sz="3200" dirty="0" smtClean="0"/>
              <a:t>Partial indexation</a:t>
            </a:r>
          </a:p>
          <a:p>
            <a:pPr marL="624078" indent="-514350">
              <a:buAutoNum type="alphaLcParenR"/>
            </a:pPr>
            <a:r>
              <a:rPr lang="en-US" sz="3200" dirty="0" smtClean="0"/>
              <a:t>Fixed </a:t>
            </a:r>
            <a:r>
              <a:rPr lang="en-US" sz="3200" dirty="0"/>
              <a:t>incomes</a:t>
            </a:r>
            <a:endParaRPr lang="en-US" sz="3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223</Words>
  <Application>Microsoft Office PowerPoint</Application>
  <PresentationFormat>화면 슬라이드 쇼(4:3)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광장</vt:lpstr>
      <vt:lpstr>Economics 12:  Ch.10</vt:lpstr>
      <vt:lpstr>Next Presenter:</vt:lpstr>
      <vt:lpstr>Ch. 9 Test on Friday!</vt:lpstr>
      <vt:lpstr>Review</vt:lpstr>
      <vt:lpstr>GDP Deflator</vt:lpstr>
      <vt:lpstr>Q&amp;A</vt:lpstr>
      <vt:lpstr>Q&amp;A</vt:lpstr>
      <vt:lpstr>GDP Deflator</vt:lpstr>
      <vt:lpstr>Due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12:  Ch.10</dc:title>
  <dc:creator>Jeanny</dc:creator>
  <cp:lastModifiedBy>Jeanny</cp:lastModifiedBy>
  <cp:revision>7</cp:revision>
  <dcterms:created xsi:type="dcterms:W3CDTF">2014-03-09T20:22:09Z</dcterms:created>
  <dcterms:modified xsi:type="dcterms:W3CDTF">2014-03-10T05:44:12Z</dcterms:modified>
</cp:coreProperties>
</file>