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57" r:id="rId4"/>
    <p:sldId id="259" r:id="rId5"/>
    <p:sldId id="258" r:id="rId6"/>
    <p:sldId id="260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직각 삼각형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제목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17" name="부제목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grpSp>
        <p:nvGrpSpPr>
          <p:cNvPr id="2" name="그룹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자유형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자유형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자유형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직선 연결선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날짜 개체 틀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B0C158D-2B5F-4F6E-9343-271ADF6FA396}" type="datetimeFigureOut">
              <a:rPr lang="en-US" smtClean="0"/>
              <a:pPr/>
              <a:t>3/31/2014</a:t>
            </a:fld>
            <a:endParaRPr lang="en-US"/>
          </a:p>
        </p:txBody>
      </p:sp>
      <p:sp>
        <p:nvSpPr>
          <p:cNvPr id="19" name="바닥글 개체 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슬라이드 번호 개체 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05BB1F8-6CAF-49D3-9AFC-96571D390C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0C158D-2B5F-4F6E-9343-271ADF6FA396}" type="datetimeFigureOut">
              <a:rPr lang="en-US" smtClean="0"/>
              <a:pPr/>
              <a:t>3/31/2014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5BB1F8-6CAF-49D3-9AFC-96571D390C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0C158D-2B5F-4F6E-9343-271ADF6FA396}" type="datetimeFigureOut">
              <a:rPr lang="en-US" smtClean="0"/>
              <a:pPr/>
              <a:t>3/31/2014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5BB1F8-6CAF-49D3-9AFC-96571D390C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0C158D-2B5F-4F6E-9343-271ADF6FA396}" type="datetimeFigureOut">
              <a:rPr lang="en-US" smtClean="0"/>
              <a:pPr/>
              <a:t>3/31/2014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5BB1F8-6CAF-49D3-9AFC-96571D390CE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제목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0C158D-2B5F-4F6E-9343-271ADF6FA396}" type="datetimeFigureOut">
              <a:rPr lang="en-US" smtClean="0"/>
              <a:pPr/>
              <a:t>3/31/2014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5BB1F8-6CAF-49D3-9AFC-96571D390CE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갈매기형 수장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갈매기형 수장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0C158D-2B5F-4F6E-9343-271ADF6FA396}" type="datetimeFigureOut">
              <a:rPr lang="en-US" smtClean="0"/>
              <a:pPr/>
              <a:t>3/31/2014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5BB1F8-6CAF-49D3-9AFC-96571D390CE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제목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비교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내용 개체 틀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0C158D-2B5F-4F6E-9343-271ADF6FA396}" type="datetimeFigureOut">
              <a:rPr lang="en-US" smtClean="0"/>
              <a:pPr/>
              <a:t>3/31/2014</a:t>
            </a:fld>
            <a:endParaRPr 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5BB1F8-6CAF-49D3-9AFC-96571D390C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0C158D-2B5F-4F6E-9343-271ADF6FA396}" type="datetimeFigureOut">
              <a:rPr lang="en-US" smtClean="0"/>
              <a:pPr/>
              <a:t>3/31/2014</a:t>
            </a:fld>
            <a:endParaRPr 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5BB1F8-6CAF-49D3-9AFC-96571D390CE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제목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0C158D-2B5F-4F6E-9343-271ADF6FA396}" type="datetimeFigureOut">
              <a:rPr lang="en-US" smtClean="0"/>
              <a:pPr/>
              <a:t>3/31/2014</a:t>
            </a:fld>
            <a:endParaRPr 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5BB1F8-6CAF-49D3-9AFC-96571D390C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캡션 있는 콘텐츠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FB0C158D-2B5F-4F6E-9343-271ADF6FA396}" type="datetimeFigureOut">
              <a:rPr lang="en-US" smtClean="0"/>
              <a:pPr/>
              <a:t>3/31/2014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5BB1F8-6CAF-49D3-9AFC-96571D390C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ko-KR" altLang="en-US" smtClean="0"/>
              <a:t>그림을 추가하려면 아이콘을 클릭하십시오</a:t>
            </a:r>
            <a:endParaRPr kumimoji="0"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B0C158D-2B5F-4F6E-9343-271ADF6FA396}" type="datetimeFigureOut">
              <a:rPr lang="en-US" smtClean="0"/>
              <a:pPr/>
              <a:t>3/31/2014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05BB1F8-6CAF-49D3-9AFC-96571D390CE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8" name="자유형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자유형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직각 삼각형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직선 연결선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갈매기형 수장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갈매기형 수장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자유형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자유형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직각 삼각형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직선 연결선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제목 개체 틀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0" name="텍스트 개체 틀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10" name="날짜 개체 틀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B0C158D-2B5F-4F6E-9343-271ADF6FA396}" type="datetimeFigureOut">
              <a:rPr lang="en-US" smtClean="0"/>
              <a:pPr/>
              <a:t>3/31/2014</a:t>
            </a:fld>
            <a:endParaRPr lang="en-US"/>
          </a:p>
        </p:txBody>
      </p:sp>
      <p:sp>
        <p:nvSpPr>
          <p:cNvPr id="22" name="바닥글 개체 틀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슬라이드 번호 개체 틀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05BB1F8-6CAF-49D3-9AFC-96571D390CE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Economics 12</a:t>
            </a:r>
            <a:br>
              <a:rPr lang="en-US" dirty="0" smtClean="0"/>
            </a:br>
            <a:r>
              <a:rPr lang="en-US" dirty="0" smtClean="0"/>
              <a:t>Inflation &amp; Unemployment</a:t>
            </a:r>
            <a:endParaRPr 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Ms. Park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82138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Jason Z</a:t>
            </a:r>
          </a:p>
          <a:p>
            <a:r>
              <a:rPr lang="en-CA" dirty="0" smtClean="0"/>
              <a:t>Cassie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Next Presenters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CPI?</a:t>
            </a:r>
          </a:p>
          <a:p>
            <a:r>
              <a:rPr lang="en-US" dirty="0"/>
              <a:t>A</a:t>
            </a:r>
            <a:r>
              <a:rPr lang="en-US" dirty="0" smtClean="0"/>
              <a:t> </a:t>
            </a:r>
            <a:r>
              <a:rPr lang="en-US" dirty="0"/>
              <a:t>measure of price changes for a typical “shopping basket” of consumer </a:t>
            </a:r>
            <a:r>
              <a:rPr lang="en-US" dirty="0" smtClean="0"/>
              <a:t>products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To </a:t>
            </a:r>
            <a:r>
              <a:rPr lang="en-US" dirty="0"/>
              <a:t>determine what typical Canadian households buy, Statistics Canada surveys consumers’ buying habits </a:t>
            </a:r>
            <a:r>
              <a:rPr lang="en-US" dirty="0" smtClean="0"/>
              <a:t>every _________. </a:t>
            </a:r>
            <a:endParaRPr 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49828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CPI </a:t>
            </a:r>
            <a:r>
              <a:rPr lang="en-US" dirty="0"/>
              <a:t>rose from 100 in 2010 to 115 in 2011. What is the inflation rate over the year?  </a:t>
            </a:r>
          </a:p>
          <a:p>
            <a:endParaRPr 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Q&amp;A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25721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is GDP deflator?</a:t>
            </a:r>
          </a:p>
          <a:p>
            <a:r>
              <a:rPr lang="en-US" dirty="0" smtClean="0"/>
              <a:t>GDP deflator is an </a:t>
            </a:r>
            <a:r>
              <a:rPr lang="en-US" dirty="0"/>
              <a:t>indicator of price changes for </a:t>
            </a:r>
            <a:r>
              <a:rPr lang="en-US" b="1" u="sng" dirty="0">
                <a:solidFill>
                  <a:srgbClr val="FF0000"/>
                </a:solidFill>
              </a:rPr>
              <a:t>all</a:t>
            </a:r>
            <a:r>
              <a:rPr lang="en-US" dirty="0"/>
              <a:t> goods and services produced in the </a:t>
            </a:r>
            <a:r>
              <a:rPr lang="en-US" dirty="0" smtClean="0"/>
              <a:t>economy</a:t>
            </a:r>
          </a:p>
          <a:p>
            <a:pPr marL="109728" indent="0">
              <a:buNone/>
            </a:pPr>
            <a:endParaRPr lang="en-US" dirty="0"/>
          </a:p>
          <a:p>
            <a:pPr marL="109728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61263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Real income = Nominal income / ?</a:t>
            </a:r>
          </a:p>
          <a:p>
            <a:r>
              <a:rPr lang="en-US" dirty="0" smtClean="0"/>
              <a:t>Real GDP = Nominal GDP/ ?</a:t>
            </a:r>
            <a:endParaRPr 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67118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Karen’s </a:t>
            </a:r>
            <a:r>
              <a:rPr lang="en-US" dirty="0"/>
              <a:t>income rises from </a:t>
            </a:r>
            <a:r>
              <a:rPr lang="en-US" dirty="0" smtClean="0"/>
              <a:t>22,000 </a:t>
            </a:r>
            <a:r>
              <a:rPr lang="en-US" dirty="0"/>
              <a:t>to </a:t>
            </a:r>
            <a:r>
              <a:rPr lang="en-US" dirty="0" smtClean="0"/>
              <a:t>23,000 </a:t>
            </a:r>
            <a:r>
              <a:rPr lang="en-US" dirty="0"/>
              <a:t>during a year when the CPI rises from 100 to </a:t>
            </a:r>
            <a:r>
              <a:rPr lang="en-US" dirty="0" smtClean="0"/>
              <a:t>108. </a:t>
            </a:r>
            <a:r>
              <a:rPr lang="en-US" dirty="0"/>
              <a:t>If </a:t>
            </a:r>
            <a:r>
              <a:rPr lang="en-US" dirty="0" smtClean="0"/>
              <a:t>Karen’s own purchases </a:t>
            </a:r>
            <a:r>
              <a:rPr lang="en-US" dirty="0"/>
              <a:t>roughly correspond to those in the representative “shopping basket,” what’s </a:t>
            </a:r>
            <a:r>
              <a:rPr lang="en-US" dirty="0" smtClean="0"/>
              <a:t>Karen’s real income?  Does Karen now have lower or higher purchasing power?</a:t>
            </a:r>
            <a:endParaRPr 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Exit Slip: Q1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31524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광장">
  <a:themeElements>
    <a:clrScheme name="광장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광장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광장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38</TotalTime>
  <Words>160</Words>
  <Application>Microsoft Office PowerPoint</Application>
  <PresentationFormat>On-screen Show (4:3)</PresentationFormat>
  <Paragraphs>20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광장</vt:lpstr>
      <vt:lpstr>Economics 12 Inflation &amp; Unemployment</vt:lpstr>
      <vt:lpstr>Next Presenters</vt:lpstr>
      <vt:lpstr>Review</vt:lpstr>
      <vt:lpstr>Q&amp;A</vt:lpstr>
      <vt:lpstr>Review</vt:lpstr>
      <vt:lpstr>Review</vt:lpstr>
      <vt:lpstr>Exit Slip: Q1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Economics 12 Inflation &amp; Unemployment</dc:title>
  <dc:creator>Jeanny</dc:creator>
  <cp:lastModifiedBy>jpark41</cp:lastModifiedBy>
  <cp:revision>3</cp:revision>
  <dcterms:created xsi:type="dcterms:W3CDTF">2014-03-31T05:08:06Z</dcterms:created>
  <dcterms:modified xsi:type="dcterms:W3CDTF">2014-03-31T20:04:51Z</dcterms:modified>
</cp:coreProperties>
</file>