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65" r:id="rId5"/>
    <p:sldId id="266" r:id="rId6"/>
    <p:sldId id="267" r:id="rId7"/>
    <p:sldId id="268" r:id="rId8"/>
    <p:sldId id="26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10" name="직각 삼각형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제목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ko-KR" altLang="en-US" smtClean="0"/>
              <a:t>마스터 제목 스타일 편집</a:t>
            </a:r>
            <a:endParaRPr kumimoji="0" lang="en-US"/>
          </a:p>
        </p:txBody>
      </p:sp>
      <p:sp>
        <p:nvSpPr>
          <p:cNvPr id="17" name="부제목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ko-KR" altLang="en-US" smtClean="0"/>
              <a:t>마스터 부제목 스타일 편집</a:t>
            </a:r>
            <a:endParaRPr kumimoji="0" lang="en-US"/>
          </a:p>
        </p:txBody>
      </p:sp>
      <p:grpSp>
        <p:nvGrpSpPr>
          <p:cNvPr id="2" name="그룹 1"/>
          <p:cNvGrpSpPr/>
          <p:nvPr/>
        </p:nvGrpSpPr>
        <p:grpSpPr>
          <a:xfrm>
            <a:off x="-3765" y="4953000"/>
            <a:ext cx="9147765" cy="1912088"/>
            <a:chOff x="-3765" y="4832896"/>
            <a:chExt cx="9147765" cy="2032192"/>
          </a:xfrm>
        </p:grpSpPr>
        <p:sp>
          <p:nvSpPr>
            <p:cNvPr id="7" name="자유형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자유형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자유형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직선 연결선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날짜 개체 틀 29"/>
          <p:cNvSpPr>
            <a:spLocks noGrp="1"/>
          </p:cNvSpPr>
          <p:nvPr>
            <p:ph type="dt" sz="half" idx="10"/>
          </p:nvPr>
        </p:nvSpPr>
        <p:spPr/>
        <p:txBody>
          <a:bodyPr/>
          <a:lstStyle>
            <a:lvl1pPr>
              <a:defRPr>
                <a:solidFill>
                  <a:srgbClr val="FFFFFF"/>
                </a:solidFill>
              </a:defRPr>
            </a:lvl1pPr>
            <a:extLst/>
          </a:lstStyle>
          <a:p>
            <a:fld id="{FB0C158D-2B5F-4F6E-9343-271ADF6FA396}" type="datetimeFigureOut">
              <a:rPr lang="en-US" smtClean="0"/>
              <a:pPr/>
              <a:t>4/4/2014</a:t>
            </a:fld>
            <a:endParaRPr lang="en-US"/>
          </a:p>
        </p:txBody>
      </p:sp>
      <p:sp>
        <p:nvSpPr>
          <p:cNvPr id="19" name="바닥글 개체 틀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슬라이드 번호 개체 틀 26"/>
          <p:cNvSpPr>
            <a:spLocks noGrp="1"/>
          </p:cNvSpPr>
          <p:nvPr>
            <p:ph type="sldNum" sz="quarter" idx="12"/>
          </p:nvPr>
        </p:nvSpPr>
        <p:spPr/>
        <p:txBody>
          <a:bodyPr/>
          <a:lstStyle>
            <a:lvl1pPr>
              <a:defRPr>
                <a:solidFill>
                  <a:srgbClr val="FFFFFF"/>
                </a:solidFill>
              </a:defRPr>
            </a:lvl1pPr>
            <a:extLst/>
          </a:lstStyle>
          <a:p>
            <a:fld id="{A05BB1F8-6CAF-49D3-9AFC-96571D390CE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extLst/>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57200" y="1481329"/>
            <a:ext cx="8229600" cy="4386071"/>
          </a:xfrm>
        </p:spPr>
        <p:txBody>
          <a:bodyPr vert="eaVert"/>
          <a:lstStyle>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extLst/>
          </a:lstStyle>
          <a:p>
            <a:fld id="{FB0C158D-2B5F-4F6E-9343-271ADF6FA396}" type="datetimeFigureOut">
              <a:rPr lang="en-US" smtClean="0"/>
              <a:pPr/>
              <a:t>4/4/2014</a:t>
            </a:fld>
            <a:endParaRPr lang="en-US"/>
          </a:p>
        </p:txBody>
      </p:sp>
      <p:sp>
        <p:nvSpPr>
          <p:cNvPr id="5" name="바닥글 개체 틀 4"/>
          <p:cNvSpPr>
            <a:spLocks noGrp="1"/>
          </p:cNvSpPr>
          <p:nvPr>
            <p:ph type="ftr" sz="quarter" idx="11"/>
          </p:nvPr>
        </p:nvSpPr>
        <p:spPr/>
        <p:txBody>
          <a:bodyPr/>
          <a:lstStyle>
            <a:extLst/>
          </a:lstStyle>
          <a:p>
            <a:endParaRPr lang="en-US"/>
          </a:p>
        </p:txBody>
      </p:sp>
      <p:sp>
        <p:nvSpPr>
          <p:cNvPr id="6" name="슬라이드 번호 개체 틀 5"/>
          <p:cNvSpPr>
            <a:spLocks noGrp="1"/>
          </p:cNvSpPr>
          <p:nvPr>
            <p:ph type="sldNum" sz="quarter" idx="12"/>
          </p:nvPr>
        </p:nvSpPr>
        <p:spPr/>
        <p:txBody>
          <a:bodyPr/>
          <a:lstStyle>
            <a:extLst/>
          </a:lstStyle>
          <a:p>
            <a:fld id="{A05BB1F8-6CAF-49D3-9AFC-96571D390C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844013" y="274640"/>
            <a:ext cx="1777470" cy="5592761"/>
          </a:xfrm>
        </p:spPr>
        <p:txBody>
          <a:bodyPr vert="eaVert"/>
          <a:lstStyle>
            <a:extLst/>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57200" y="274641"/>
            <a:ext cx="6324600" cy="5592760"/>
          </a:xfrm>
        </p:spPr>
        <p:txBody>
          <a:bodyPr vert="eaVert"/>
          <a:lstStyle>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extLst/>
          </a:lstStyle>
          <a:p>
            <a:fld id="{FB0C158D-2B5F-4F6E-9343-271ADF6FA396}" type="datetimeFigureOut">
              <a:rPr lang="en-US" smtClean="0"/>
              <a:pPr/>
              <a:t>4/4/2014</a:t>
            </a:fld>
            <a:endParaRPr lang="en-US"/>
          </a:p>
        </p:txBody>
      </p:sp>
      <p:sp>
        <p:nvSpPr>
          <p:cNvPr id="5" name="바닥글 개체 틀 4"/>
          <p:cNvSpPr>
            <a:spLocks noGrp="1"/>
          </p:cNvSpPr>
          <p:nvPr>
            <p:ph type="ftr" sz="quarter" idx="11"/>
          </p:nvPr>
        </p:nvSpPr>
        <p:spPr/>
        <p:txBody>
          <a:bodyPr/>
          <a:lstStyle>
            <a:extLst/>
          </a:lstStyle>
          <a:p>
            <a:endParaRPr lang="en-US"/>
          </a:p>
        </p:txBody>
      </p:sp>
      <p:sp>
        <p:nvSpPr>
          <p:cNvPr id="6" name="슬라이드 번호 개체 틀 5"/>
          <p:cNvSpPr>
            <a:spLocks noGrp="1"/>
          </p:cNvSpPr>
          <p:nvPr>
            <p:ph type="sldNum" sz="quarter" idx="12"/>
          </p:nvPr>
        </p:nvSpPr>
        <p:spPr/>
        <p:txBody>
          <a:bodyPr/>
          <a:lstStyle>
            <a:extLst/>
          </a:lstStyle>
          <a:p>
            <a:fld id="{A05BB1F8-6CAF-49D3-9AFC-96571D390C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extLst/>
          </a:lstStyle>
          <a:p>
            <a:fld id="{FB0C158D-2B5F-4F6E-9343-271ADF6FA396}" type="datetimeFigureOut">
              <a:rPr lang="en-US" smtClean="0"/>
              <a:pPr/>
              <a:t>4/4/2014</a:t>
            </a:fld>
            <a:endParaRPr lang="en-US"/>
          </a:p>
        </p:txBody>
      </p:sp>
      <p:sp>
        <p:nvSpPr>
          <p:cNvPr id="5" name="바닥글 개체 틀 4"/>
          <p:cNvSpPr>
            <a:spLocks noGrp="1"/>
          </p:cNvSpPr>
          <p:nvPr>
            <p:ph type="ftr" sz="quarter" idx="11"/>
          </p:nvPr>
        </p:nvSpPr>
        <p:spPr/>
        <p:txBody>
          <a:bodyPr/>
          <a:lstStyle>
            <a:extLst/>
          </a:lstStyle>
          <a:p>
            <a:endParaRPr lang="en-US"/>
          </a:p>
        </p:txBody>
      </p:sp>
      <p:sp>
        <p:nvSpPr>
          <p:cNvPr id="6" name="슬라이드 번호 개체 틀 5"/>
          <p:cNvSpPr>
            <a:spLocks noGrp="1"/>
          </p:cNvSpPr>
          <p:nvPr>
            <p:ph type="sldNum" sz="quarter" idx="12"/>
          </p:nvPr>
        </p:nvSpPr>
        <p:spPr/>
        <p:txBody>
          <a:bodyPr/>
          <a:lstStyle>
            <a:extLst/>
          </a:lstStyle>
          <a:p>
            <a:fld id="{A05BB1F8-6CAF-49D3-9AFC-96571D390CE5}" type="slidenum">
              <a:rPr lang="en-US" smtClean="0"/>
              <a:pPr/>
              <a:t>‹#›</a:t>
            </a:fld>
            <a:endParaRPr lang="en-US"/>
          </a:p>
        </p:txBody>
      </p:sp>
      <p:sp>
        <p:nvSpPr>
          <p:cNvPr id="7" name="제목 6"/>
          <p:cNvSpPr>
            <a:spLocks noGrp="1"/>
          </p:cNvSpPr>
          <p:nvPr>
            <p:ph type="title"/>
          </p:nvPr>
        </p:nvSpPr>
        <p:spPr/>
        <p:txBody>
          <a:bodyPr rtlCol="0"/>
          <a:lstStyle>
            <a:extLst/>
          </a:lstStyle>
          <a:p>
            <a:r>
              <a:rPr kumimoji="0" lang="ko-KR" altLang="en-US" smtClean="0"/>
              <a:t>마스터 제목 스타일 편집</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bg>
      <p:bgRef idx="1002">
        <a:schemeClr val="bg1"/>
      </p:bgRef>
    </p:bg>
    <p:spTree>
      <p:nvGrpSpPr>
        <p:cNvPr id="1" name=""/>
        <p:cNvGrpSpPr/>
        <p:nvPr/>
      </p:nvGrpSpPr>
      <p:grpSpPr>
        <a:xfrm>
          <a:off x="0" y="0"/>
          <a:ext cx="0" cy="0"/>
          <a:chOff x="0" y="0"/>
          <a:chExt cx="0" cy="0"/>
        </a:xfrm>
      </p:grpSpPr>
      <p:sp>
        <p:nvSpPr>
          <p:cNvPr id="2" name="제목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ko-KR" altLang="en-US" smtClean="0"/>
              <a:t>마스터 텍스트 스타일을 편집합니다</a:t>
            </a:r>
          </a:p>
        </p:txBody>
      </p:sp>
      <p:sp>
        <p:nvSpPr>
          <p:cNvPr id="4" name="날짜 개체 틀 3"/>
          <p:cNvSpPr>
            <a:spLocks noGrp="1"/>
          </p:cNvSpPr>
          <p:nvPr>
            <p:ph type="dt" sz="half" idx="10"/>
          </p:nvPr>
        </p:nvSpPr>
        <p:spPr/>
        <p:txBody>
          <a:bodyPr/>
          <a:lstStyle>
            <a:extLst/>
          </a:lstStyle>
          <a:p>
            <a:fld id="{FB0C158D-2B5F-4F6E-9343-271ADF6FA396}" type="datetimeFigureOut">
              <a:rPr lang="en-US" smtClean="0"/>
              <a:pPr/>
              <a:t>4/4/2014</a:t>
            </a:fld>
            <a:endParaRPr lang="en-US"/>
          </a:p>
        </p:txBody>
      </p:sp>
      <p:sp>
        <p:nvSpPr>
          <p:cNvPr id="5" name="바닥글 개체 틀 4"/>
          <p:cNvSpPr>
            <a:spLocks noGrp="1"/>
          </p:cNvSpPr>
          <p:nvPr>
            <p:ph type="ftr" sz="quarter" idx="11"/>
          </p:nvPr>
        </p:nvSpPr>
        <p:spPr/>
        <p:txBody>
          <a:bodyPr/>
          <a:lstStyle>
            <a:extLst/>
          </a:lstStyle>
          <a:p>
            <a:endParaRPr lang="en-US"/>
          </a:p>
        </p:txBody>
      </p:sp>
      <p:sp>
        <p:nvSpPr>
          <p:cNvPr id="6" name="슬라이드 번호 개체 틀 5"/>
          <p:cNvSpPr>
            <a:spLocks noGrp="1"/>
          </p:cNvSpPr>
          <p:nvPr>
            <p:ph type="sldNum" sz="quarter" idx="12"/>
          </p:nvPr>
        </p:nvSpPr>
        <p:spPr/>
        <p:txBody>
          <a:bodyPr/>
          <a:lstStyle>
            <a:extLst/>
          </a:lstStyle>
          <a:p>
            <a:fld id="{A05BB1F8-6CAF-49D3-9AFC-96571D390CE5}" type="slidenum">
              <a:rPr lang="en-US" smtClean="0"/>
              <a:pPr/>
              <a:t>‹#›</a:t>
            </a:fld>
            <a:endParaRPr lang="en-US"/>
          </a:p>
        </p:txBody>
      </p:sp>
      <p:sp>
        <p:nvSpPr>
          <p:cNvPr id="7" name="갈매기형 수장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갈매기형 수장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bg>
      <p:bgRef idx="1002">
        <a:schemeClr val="bg1"/>
      </p:bgRef>
    </p:bg>
    <p:spTree>
      <p:nvGrpSpPr>
        <p:cNvPr id="1" name=""/>
        <p:cNvGrpSpPr/>
        <p:nvPr/>
      </p:nvGrpSpPr>
      <p:grpSpPr>
        <a:xfrm>
          <a:off x="0" y="0"/>
          <a:ext cx="0" cy="0"/>
          <a:chOff x="0" y="0"/>
          <a:chExt cx="0" cy="0"/>
        </a:xfrm>
      </p:grpSpPr>
      <p:sp>
        <p:nvSpPr>
          <p:cNvPr id="3" name="내용 개체 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내용 개체 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extLst/>
          </a:lstStyle>
          <a:p>
            <a:fld id="{FB0C158D-2B5F-4F6E-9343-271ADF6FA396}" type="datetimeFigureOut">
              <a:rPr lang="en-US" smtClean="0"/>
              <a:pPr/>
              <a:t>4/4/2014</a:t>
            </a:fld>
            <a:endParaRPr lang="en-US"/>
          </a:p>
        </p:txBody>
      </p:sp>
      <p:sp>
        <p:nvSpPr>
          <p:cNvPr id="6" name="바닥글 개체 틀 5"/>
          <p:cNvSpPr>
            <a:spLocks noGrp="1"/>
          </p:cNvSpPr>
          <p:nvPr>
            <p:ph type="ftr" sz="quarter" idx="11"/>
          </p:nvPr>
        </p:nvSpPr>
        <p:spPr/>
        <p:txBody>
          <a:bodyPr/>
          <a:lstStyle>
            <a:extLst/>
          </a:lstStyle>
          <a:p>
            <a:endParaRPr lang="en-US"/>
          </a:p>
        </p:txBody>
      </p:sp>
      <p:sp>
        <p:nvSpPr>
          <p:cNvPr id="7" name="슬라이드 번호 개체 틀 6"/>
          <p:cNvSpPr>
            <a:spLocks noGrp="1"/>
          </p:cNvSpPr>
          <p:nvPr>
            <p:ph type="sldNum" sz="quarter" idx="12"/>
          </p:nvPr>
        </p:nvSpPr>
        <p:spPr/>
        <p:txBody>
          <a:bodyPr/>
          <a:lstStyle>
            <a:extLst/>
          </a:lstStyle>
          <a:p>
            <a:fld id="{A05BB1F8-6CAF-49D3-9AFC-96571D390CE5}" type="slidenum">
              <a:rPr lang="en-US" smtClean="0"/>
              <a:pPr/>
              <a:t>‹#›</a:t>
            </a:fld>
            <a:endParaRPr lang="en-US"/>
          </a:p>
        </p:txBody>
      </p:sp>
      <p:sp>
        <p:nvSpPr>
          <p:cNvPr id="8" name="제목 7"/>
          <p:cNvSpPr>
            <a:spLocks noGrp="1"/>
          </p:cNvSpPr>
          <p:nvPr>
            <p:ph type="title"/>
          </p:nvPr>
        </p:nvSpPr>
        <p:spPr/>
        <p:txBody>
          <a:bodyPr rtlCol="0"/>
          <a:lstStyle>
            <a:extLst/>
          </a:lstStyle>
          <a:p>
            <a:r>
              <a:rPr kumimoji="0" lang="ko-KR" altLang="en-US" smtClean="0"/>
              <a:t>마스터 제목 스타일 편집</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비교">
    <p:bg>
      <p:bgRef idx="1003">
        <a:schemeClr val="bg1"/>
      </p:bgRef>
    </p:bg>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8229600" cy="1143000"/>
          </a:xfrm>
        </p:spPr>
        <p:txBody>
          <a:bodyPr anchor="ctr"/>
          <a:lstStyle>
            <a:lvl1pPr>
              <a:defRPr/>
            </a:lvl1pPr>
            <a:extLst/>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ko-KR" altLang="en-US" smtClean="0"/>
              <a:t>마스터 텍스트 스타일을 편집합니다</a:t>
            </a:r>
          </a:p>
        </p:txBody>
      </p:sp>
      <p:sp>
        <p:nvSpPr>
          <p:cNvPr id="4" name="텍스트 개체 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ko-KR" altLang="en-US" smtClean="0"/>
              <a:t>마스터 텍스트 스타일을 편집합니다</a:t>
            </a:r>
          </a:p>
        </p:txBody>
      </p:sp>
      <p:sp>
        <p:nvSpPr>
          <p:cNvPr id="5" name="내용 개체 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6" name="내용 개체 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7" name="날짜 개체 틀 6"/>
          <p:cNvSpPr>
            <a:spLocks noGrp="1"/>
          </p:cNvSpPr>
          <p:nvPr>
            <p:ph type="dt" sz="half" idx="10"/>
          </p:nvPr>
        </p:nvSpPr>
        <p:spPr/>
        <p:txBody>
          <a:bodyPr/>
          <a:lstStyle>
            <a:extLst/>
          </a:lstStyle>
          <a:p>
            <a:fld id="{FB0C158D-2B5F-4F6E-9343-271ADF6FA396}" type="datetimeFigureOut">
              <a:rPr lang="en-US" smtClean="0"/>
              <a:pPr/>
              <a:t>4/4/2014</a:t>
            </a:fld>
            <a:endParaRPr lang="en-US"/>
          </a:p>
        </p:txBody>
      </p:sp>
      <p:sp>
        <p:nvSpPr>
          <p:cNvPr id="8" name="바닥글 개체 틀 7"/>
          <p:cNvSpPr>
            <a:spLocks noGrp="1"/>
          </p:cNvSpPr>
          <p:nvPr>
            <p:ph type="ftr" sz="quarter" idx="11"/>
          </p:nvPr>
        </p:nvSpPr>
        <p:spPr/>
        <p:txBody>
          <a:bodyPr/>
          <a:lstStyle>
            <a:extLst/>
          </a:lstStyle>
          <a:p>
            <a:endParaRPr lang="en-US"/>
          </a:p>
        </p:txBody>
      </p:sp>
      <p:sp>
        <p:nvSpPr>
          <p:cNvPr id="9" name="슬라이드 번호 개체 틀 8"/>
          <p:cNvSpPr>
            <a:spLocks noGrp="1"/>
          </p:cNvSpPr>
          <p:nvPr>
            <p:ph type="sldNum" sz="quarter" idx="12"/>
          </p:nvPr>
        </p:nvSpPr>
        <p:spPr/>
        <p:txBody>
          <a:bodyPr/>
          <a:lstStyle>
            <a:extLst/>
          </a:lstStyle>
          <a:p>
            <a:fld id="{A05BB1F8-6CAF-49D3-9AFC-96571D390CE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bg>
      <p:bgRef idx="1002">
        <a:schemeClr val="bg1"/>
      </p:bgRef>
    </p:bg>
    <p:spTree>
      <p:nvGrpSpPr>
        <p:cNvPr id="1" name=""/>
        <p:cNvGrpSpPr/>
        <p:nvPr/>
      </p:nvGrpSpPr>
      <p:grpSpPr>
        <a:xfrm>
          <a:off x="0" y="0"/>
          <a:ext cx="0" cy="0"/>
          <a:chOff x="0" y="0"/>
          <a:chExt cx="0" cy="0"/>
        </a:xfrm>
      </p:grpSpPr>
      <p:sp>
        <p:nvSpPr>
          <p:cNvPr id="3" name="날짜 개체 틀 2"/>
          <p:cNvSpPr>
            <a:spLocks noGrp="1"/>
          </p:cNvSpPr>
          <p:nvPr>
            <p:ph type="dt" sz="half" idx="10"/>
          </p:nvPr>
        </p:nvSpPr>
        <p:spPr/>
        <p:txBody>
          <a:bodyPr/>
          <a:lstStyle>
            <a:extLst/>
          </a:lstStyle>
          <a:p>
            <a:fld id="{FB0C158D-2B5F-4F6E-9343-271ADF6FA396}" type="datetimeFigureOut">
              <a:rPr lang="en-US" smtClean="0"/>
              <a:pPr/>
              <a:t>4/4/2014</a:t>
            </a:fld>
            <a:endParaRPr lang="en-US"/>
          </a:p>
        </p:txBody>
      </p:sp>
      <p:sp>
        <p:nvSpPr>
          <p:cNvPr id="4" name="바닥글 개체 틀 3"/>
          <p:cNvSpPr>
            <a:spLocks noGrp="1"/>
          </p:cNvSpPr>
          <p:nvPr>
            <p:ph type="ftr" sz="quarter" idx="11"/>
          </p:nvPr>
        </p:nvSpPr>
        <p:spPr/>
        <p:txBody>
          <a:bodyPr/>
          <a:lstStyle>
            <a:extLst/>
          </a:lstStyle>
          <a:p>
            <a:endParaRPr lang="en-US"/>
          </a:p>
        </p:txBody>
      </p:sp>
      <p:sp>
        <p:nvSpPr>
          <p:cNvPr id="5" name="슬라이드 번호 개체 틀 4"/>
          <p:cNvSpPr>
            <a:spLocks noGrp="1"/>
          </p:cNvSpPr>
          <p:nvPr>
            <p:ph type="sldNum" sz="quarter" idx="12"/>
          </p:nvPr>
        </p:nvSpPr>
        <p:spPr/>
        <p:txBody>
          <a:bodyPr/>
          <a:lstStyle>
            <a:extLst/>
          </a:lstStyle>
          <a:p>
            <a:fld id="{A05BB1F8-6CAF-49D3-9AFC-96571D390CE5}" type="slidenum">
              <a:rPr lang="en-US" smtClean="0"/>
              <a:pPr/>
              <a:t>‹#›</a:t>
            </a:fld>
            <a:endParaRPr lang="en-US"/>
          </a:p>
        </p:txBody>
      </p:sp>
      <p:sp>
        <p:nvSpPr>
          <p:cNvPr id="6" name="제목 5"/>
          <p:cNvSpPr>
            <a:spLocks noGrp="1"/>
          </p:cNvSpPr>
          <p:nvPr>
            <p:ph type="title"/>
          </p:nvPr>
        </p:nvSpPr>
        <p:spPr/>
        <p:txBody>
          <a:bodyPr rtlCol="0"/>
          <a:lstStyle>
            <a:extLst/>
          </a:lstStyle>
          <a:p>
            <a:r>
              <a:rPr kumimoji="0" lang="ko-KR" altLang="en-US" smtClean="0"/>
              <a:t>마스터 제목 스타일 편집</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extLst/>
          </a:lstStyle>
          <a:p>
            <a:fld id="{FB0C158D-2B5F-4F6E-9343-271ADF6FA396}" type="datetimeFigureOut">
              <a:rPr lang="en-US" smtClean="0"/>
              <a:pPr/>
              <a:t>4/4/2014</a:t>
            </a:fld>
            <a:endParaRPr lang="en-US"/>
          </a:p>
        </p:txBody>
      </p:sp>
      <p:sp>
        <p:nvSpPr>
          <p:cNvPr id="3" name="바닥글 개체 틀 2"/>
          <p:cNvSpPr>
            <a:spLocks noGrp="1"/>
          </p:cNvSpPr>
          <p:nvPr>
            <p:ph type="ftr" sz="quarter" idx="11"/>
          </p:nvPr>
        </p:nvSpPr>
        <p:spPr/>
        <p:txBody>
          <a:bodyPr/>
          <a:lstStyle>
            <a:extLst/>
          </a:lstStyle>
          <a:p>
            <a:endParaRPr lang="en-US"/>
          </a:p>
        </p:txBody>
      </p:sp>
      <p:sp>
        <p:nvSpPr>
          <p:cNvPr id="4" name="슬라이드 번호 개체 틀 3"/>
          <p:cNvSpPr>
            <a:spLocks noGrp="1"/>
          </p:cNvSpPr>
          <p:nvPr>
            <p:ph type="sldNum" sz="quarter" idx="12"/>
          </p:nvPr>
        </p:nvSpPr>
        <p:spPr/>
        <p:txBody>
          <a:bodyPr/>
          <a:lstStyle>
            <a:extLst/>
          </a:lstStyle>
          <a:p>
            <a:fld id="{A05BB1F8-6CAF-49D3-9AFC-96571D390C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bg>
      <p:bgRef idx="1003">
        <a:schemeClr val="bg1"/>
      </p:bgRef>
    </p:bg>
    <p:spTree>
      <p:nvGrpSpPr>
        <p:cNvPr id="1" name=""/>
        <p:cNvGrpSpPr/>
        <p:nvPr/>
      </p:nvGrpSpPr>
      <p:grpSpPr>
        <a:xfrm>
          <a:off x="0" y="0"/>
          <a:ext cx="0" cy="0"/>
          <a:chOff x="0" y="0"/>
          <a:chExt cx="0" cy="0"/>
        </a:xfrm>
      </p:grpSpPr>
      <p:sp>
        <p:nvSpPr>
          <p:cNvPr id="2" name="제목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ko-KR" altLang="en-US" smtClean="0"/>
              <a:t>마스터 제목 스타일 편집</a:t>
            </a:r>
            <a:endParaRPr kumimoji="0" lang="en-US"/>
          </a:p>
        </p:txBody>
      </p:sp>
      <p:sp>
        <p:nvSpPr>
          <p:cNvPr id="3" name="텍스트 개체 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ko-KR" altLang="en-US" smtClean="0"/>
              <a:t>마스터 텍스트 스타일을 편집합니다</a:t>
            </a:r>
          </a:p>
        </p:txBody>
      </p:sp>
      <p:sp>
        <p:nvSpPr>
          <p:cNvPr id="4" name="내용 개체 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a:xfrm>
            <a:off x="6727032" y="6407944"/>
            <a:ext cx="1920240" cy="365760"/>
          </a:xfrm>
        </p:spPr>
        <p:txBody>
          <a:bodyPr/>
          <a:lstStyle>
            <a:extLst/>
          </a:lstStyle>
          <a:p>
            <a:fld id="{FB0C158D-2B5F-4F6E-9343-271ADF6FA396}" type="datetimeFigureOut">
              <a:rPr lang="en-US" smtClean="0"/>
              <a:pPr/>
              <a:t>4/4/2014</a:t>
            </a:fld>
            <a:endParaRPr lang="en-US"/>
          </a:p>
        </p:txBody>
      </p:sp>
      <p:sp>
        <p:nvSpPr>
          <p:cNvPr id="6" name="바닥글 개체 틀 5"/>
          <p:cNvSpPr>
            <a:spLocks noGrp="1"/>
          </p:cNvSpPr>
          <p:nvPr>
            <p:ph type="ftr" sz="quarter" idx="11"/>
          </p:nvPr>
        </p:nvSpPr>
        <p:spPr/>
        <p:txBody>
          <a:bodyPr/>
          <a:lstStyle>
            <a:extLst/>
          </a:lstStyle>
          <a:p>
            <a:endParaRPr lang="en-US"/>
          </a:p>
        </p:txBody>
      </p:sp>
      <p:sp>
        <p:nvSpPr>
          <p:cNvPr id="7" name="슬라이드 번호 개체 틀 6"/>
          <p:cNvSpPr>
            <a:spLocks noGrp="1"/>
          </p:cNvSpPr>
          <p:nvPr>
            <p:ph type="sldNum" sz="quarter" idx="12"/>
          </p:nvPr>
        </p:nvSpPr>
        <p:spPr/>
        <p:txBody>
          <a:bodyPr/>
          <a:lstStyle>
            <a:extLst/>
          </a:lstStyle>
          <a:p>
            <a:fld id="{A05BB1F8-6CAF-49D3-9AFC-96571D390CE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bg>
      <p:bgRef idx="1002">
        <a:schemeClr val="bg1"/>
      </p:bgRef>
    </p:bg>
    <p:spTree>
      <p:nvGrpSpPr>
        <p:cNvPr id="1" name=""/>
        <p:cNvGrpSpPr/>
        <p:nvPr/>
      </p:nvGrpSpPr>
      <p:grpSpPr>
        <a:xfrm>
          <a:off x="0" y="0"/>
          <a:ext cx="0" cy="0"/>
          <a:chOff x="0" y="0"/>
          <a:chExt cx="0" cy="0"/>
        </a:xfrm>
      </p:grpSpPr>
      <p:sp>
        <p:nvSpPr>
          <p:cNvPr id="4" name="텍스트 개체 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ko-KR" altLang="en-US" smtClean="0"/>
              <a:t>마스터 텍스트 스타일을 편집합니다</a:t>
            </a:r>
          </a:p>
        </p:txBody>
      </p:sp>
      <p:sp>
        <p:nvSpPr>
          <p:cNvPr id="3" name="그림 개체 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ko-KR" altLang="en-US" smtClean="0"/>
              <a:t>그림을 추가하려면 아이콘을 클릭하십시오</a:t>
            </a:r>
            <a:endParaRPr kumimoji="0" lang="en-US" dirty="0"/>
          </a:p>
        </p:txBody>
      </p:sp>
      <p:sp>
        <p:nvSpPr>
          <p:cNvPr id="5" name="날짜 개체 틀 4"/>
          <p:cNvSpPr>
            <a:spLocks noGrp="1"/>
          </p:cNvSpPr>
          <p:nvPr>
            <p:ph type="dt" sz="half" idx="10"/>
          </p:nvPr>
        </p:nvSpPr>
        <p:spPr/>
        <p:txBody>
          <a:bodyPr/>
          <a:lstStyle>
            <a:lvl1pPr>
              <a:defRPr>
                <a:solidFill>
                  <a:schemeClr val="tx1"/>
                </a:solidFill>
              </a:defRPr>
            </a:lvl1pPr>
            <a:extLst/>
          </a:lstStyle>
          <a:p>
            <a:fld id="{FB0C158D-2B5F-4F6E-9343-271ADF6FA396}" type="datetimeFigureOut">
              <a:rPr lang="en-US" smtClean="0"/>
              <a:pPr/>
              <a:t>4/4/2014</a:t>
            </a:fld>
            <a:endParaRPr lang="en-US"/>
          </a:p>
        </p:txBody>
      </p:sp>
      <p:sp>
        <p:nvSpPr>
          <p:cNvPr id="6" name="바닥글 개체 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슬라이드 번호 개체 틀 6"/>
          <p:cNvSpPr>
            <a:spLocks noGrp="1"/>
          </p:cNvSpPr>
          <p:nvPr>
            <p:ph type="sldNum" sz="quarter" idx="12"/>
          </p:nvPr>
        </p:nvSpPr>
        <p:spPr/>
        <p:txBody>
          <a:bodyPr/>
          <a:lstStyle>
            <a:lvl1pPr>
              <a:defRPr>
                <a:solidFill>
                  <a:schemeClr val="tx1"/>
                </a:solidFill>
              </a:defRPr>
            </a:lvl1pPr>
            <a:extLst/>
          </a:lstStyle>
          <a:p>
            <a:fld id="{A05BB1F8-6CAF-49D3-9AFC-96571D390CE5}" type="slidenum">
              <a:rPr lang="en-US" smtClean="0"/>
              <a:pPr/>
              <a:t>‹#›</a:t>
            </a:fld>
            <a:endParaRPr lang="en-US"/>
          </a:p>
        </p:txBody>
      </p:sp>
      <p:sp>
        <p:nvSpPr>
          <p:cNvPr id="2" name="제목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ko-KR" altLang="en-US" smtClean="0"/>
              <a:t>마스터 제목 스타일 편집</a:t>
            </a:r>
            <a:endParaRPr kumimoji="0" lang="en-US"/>
          </a:p>
        </p:txBody>
      </p:sp>
      <p:sp>
        <p:nvSpPr>
          <p:cNvPr id="8" name="자유형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자유형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직각 삼각형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직선 연결선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갈매기형 수장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갈매기형 수장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자유형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자유형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직각 삼각형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직선 연결선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제목 개체 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ko-KR" altLang="en-US" smtClean="0"/>
              <a:t>마스터 제목 스타일 편집</a:t>
            </a:r>
            <a:endParaRPr kumimoji="0" lang="en-US"/>
          </a:p>
        </p:txBody>
      </p:sp>
      <p:sp>
        <p:nvSpPr>
          <p:cNvPr id="30" name="텍스트 개체 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ko-KR" altLang="en-US" smtClean="0"/>
              <a:t>마스터 텍스트 스타일을 편집합니다</a:t>
            </a:r>
          </a:p>
          <a:p>
            <a:pPr lvl="1" eaLnBrk="1" latinLnBrk="0" hangingPunct="1"/>
            <a:r>
              <a:rPr kumimoji="0" lang="ko-KR" altLang="en-US" smtClean="0"/>
              <a:t>둘째 수준</a:t>
            </a:r>
          </a:p>
          <a:p>
            <a:pPr lvl="2" eaLnBrk="1" latinLnBrk="0" hangingPunct="1"/>
            <a:r>
              <a:rPr kumimoji="0" lang="ko-KR" altLang="en-US" smtClean="0"/>
              <a:t>셋째 수준</a:t>
            </a:r>
          </a:p>
          <a:p>
            <a:pPr lvl="3" eaLnBrk="1" latinLnBrk="0" hangingPunct="1"/>
            <a:r>
              <a:rPr kumimoji="0" lang="ko-KR" altLang="en-US" smtClean="0"/>
              <a:t>넷째 수준</a:t>
            </a:r>
          </a:p>
          <a:p>
            <a:pPr lvl="4" eaLnBrk="1" latinLnBrk="0" hangingPunct="1"/>
            <a:r>
              <a:rPr kumimoji="0" lang="ko-KR" altLang="en-US" smtClean="0"/>
              <a:t>다섯째 수준</a:t>
            </a:r>
            <a:endParaRPr kumimoji="0" lang="en-US"/>
          </a:p>
        </p:txBody>
      </p:sp>
      <p:sp>
        <p:nvSpPr>
          <p:cNvPr id="10" name="날짜 개체 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B0C158D-2B5F-4F6E-9343-271ADF6FA396}" type="datetimeFigureOut">
              <a:rPr lang="en-US" smtClean="0"/>
              <a:pPr/>
              <a:t>4/4/2014</a:t>
            </a:fld>
            <a:endParaRPr lang="en-US"/>
          </a:p>
        </p:txBody>
      </p:sp>
      <p:sp>
        <p:nvSpPr>
          <p:cNvPr id="22" name="바닥글 개체 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슬라이드 번호 개체 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05BB1F8-6CAF-49D3-9AFC-96571D390CE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normAutofit fontScale="90000"/>
          </a:bodyPr>
          <a:lstStyle/>
          <a:p>
            <a:pPr algn="ctr"/>
            <a:r>
              <a:rPr lang="en-US" dirty="0" smtClean="0"/>
              <a:t>Economics 12</a:t>
            </a:r>
            <a:br>
              <a:rPr lang="en-US" dirty="0" smtClean="0"/>
            </a:br>
            <a:r>
              <a:rPr lang="en-US" dirty="0" smtClean="0"/>
              <a:t>Inflation &amp; Unemployment</a:t>
            </a:r>
            <a:endParaRPr lang="en-US" dirty="0"/>
          </a:p>
        </p:txBody>
      </p:sp>
      <p:sp>
        <p:nvSpPr>
          <p:cNvPr id="3" name="부제목 2"/>
          <p:cNvSpPr>
            <a:spLocks noGrp="1"/>
          </p:cNvSpPr>
          <p:nvPr>
            <p:ph type="subTitle" idx="1"/>
          </p:nvPr>
        </p:nvSpPr>
        <p:spPr/>
        <p:txBody>
          <a:bodyPr/>
          <a:lstStyle/>
          <a:p>
            <a:r>
              <a:rPr lang="en-US" dirty="0" smtClean="0"/>
              <a:t>Ms. Park</a:t>
            </a:r>
            <a:endParaRPr lang="en-US" dirty="0"/>
          </a:p>
        </p:txBody>
      </p:sp>
    </p:spTree>
    <p:extLst>
      <p:ext uri="{BB962C8B-B14F-4D97-AF65-F5344CB8AC3E}">
        <p14:creationId xmlns:p14="http://schemas.microsoft.com/office/powerpoint/2010/main" xmlns="" val="3082138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Krystal</a:t>
            </a:r>
          </a:p>
        </p:txBody>
      </p:sp>
      <p:sp>
        <p:nvSpPr>
          <p:cNvPr id="3" name="Title 2"/>
          <p:cNvSpPr>
            <a:spLocks noGrp="1"/>
          </p:cNvSpPr>
          <p:nvPr>
            <p:ph type="title"/>
          </p:nvPr>
        </p:nvSpPr>
        <p:spPr/>
        <p:txBody>
          <a:bodyPr/>
          <a:lstStyle/>
          <a:p>
            <a:r>
              <a:rPr lang="en-CA" dirty="0" smtClean="0"/>
              <a:t>Next Presenters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24078" indent="-514350">
              <a:buNone/>
            </a:pPr>
            <a:r>
              <a:rPr lang="en-CA" dirty="0" smtClean="0"/>
              <a:t>- Why is inflation more common than deflation?</a:t>
            </a:r>
            <a:endParaRPr lang="en-US" dirty="0"/>
          </a:p>
        </p:txBody>
      </p:sp>
      <p:sp>
        <p:nvSpPr>
          <p:cNvPr id="3" name="Title 2"/>
          <p:cNvSpPr>
            <a:spLocks noGrp="1"/>
          </p:cNvSpPr>
          <p:nvPr>
            <p:ph type="title"/>
          </p:nvPr>
        </p:nvSpPr>
        <p:spPr/>
        <p:txBody>
          <a:bodyPr/>
          <a:lstStyle/>
          <a:p>
            <a:r>
              <a:rPr lang="en-CA" dirty="0" err="1" smtClean="0"/>
              <a:t>Reveiw</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r>
              <a:rPr lang="en-US" sz="2500" dirty="0" smtClean="0"/>
              <a:t>actual inflation &gt; anticipated inflation</a:t>
            </a:r>
          </a:p>
          <a:p>
            <a:pPr lvl="1">
              <a:buNone/>
            </a:pPr>
            <a:r>
              <a:rPr lang="en-CA" sz="2500" dirty="0" smtClean="0">
                <a:sym typeface="Wingdings" pitchFamily="2" charset="2"/>
              </a:rPr>
              <a:t> Borrowers win</a:t>
            </a:r>
            <a:endParaRPr lang="en-US" sz="2500" dirty="0" smtClean="0"/>
          </a:p>
          <a:p>
            <a:pPr lvl="1"/>
            <a:r>
              <a:rPr lang="en-US" sz="2500" dirty="0" smtClean="0"/>
              <a:t>actual inflation &lt; anticipated inflation</a:t>
            </a:r>
          </a:p>
          <a:p>
            <a:pPr lvl="1">
              <a:buNone/>
            </a:pPr>
            <a:r>
              <a:rPr lang="en-CA" sz="2500" dirty="0" smtClean="0">
                <a:sym typeface="Wingdings" pitchFamily="2" charset="2"/>
              </a:rPr>
              <a:t> Lenders win</a:t>
            </a:r>
            <a:endParaRPr lang="en-US" sz="2500" dirty="0" smtClean="0"/>
          </a:p>
          <a:p>
            <a:pPr lvl="1"/>
            <a:r>
              <a:rPr lang="en-US" sz="2500" dirty="0" smtClean="0"/>
              <a:t>actual inflation = anticipated inflation</a:t>
            </a:r>
          </a:p>
          <a:p>
            <a:pPr lvl="1">
              <a:buNone/>
            </a:pPr>
            <a:r>
              <a:rPr lang="en-CA" sz="2500" dirty="0" smtClean="0">
                <a:sym typeface="Wingdings" pitchFamily="2" charset="2"/>
              </a:rPr>
              <a:t> No one affected</a:t>
            </a:r>
            <a:endParaRPr lang="en-US" sz="2500" dirty="0" smtClean="0"/>
          </a:p>
          <a:p>
            <a:r>
              <a:rPr lang="en-CA" b="1" dirty="0" smtClean="0">
                <a:solidFill>
                  <a:srgbClr val="FF0000"/>
                </a:solidFill>
              </a:rPr>
              <a:t>DO NOT CONFUSE INFLATION WITH INTEREST RATE!!!</a:t>
            </a:r>
          </a:p>
          <a:p>
            <a:r>
              <a:rPr lang="en-US" sz="2800" dirty="0" smtClean="0"/>
              <a:t>Real interest rate= nominal interest rate – inflation rate</a:t>
            </a:r>
          </a:p>
          <a:p>
            <a:endParaRPr lang="en-US" dirty="0"/>
          </a:p>
        </p:txBody>
      </p:sp>
      <p:sp>
        <p:nvSpPr>
          <p:cNvPr id="3" name="Title 2"/>
          <p:cNvSpPr>
            <a:spLocks noGrp="1"/>
          </p:cNvSpPr>
          <p:nvPr>
            <p:ph type="title"/>
          </p:nvPr>
        </p:nvSpPr>
        <p:spPr/>
        <p:txBody>
          <a:bodyPr/>
          <a:lstStyle/>
          <a:p>
            <a:r>
              <a:rPr lang="en-CA" dirty="0" smtClean="0"/>
              <a:t>Borrowing &amp; Lending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blinds(horizontal)">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linds(horizontal)">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blinds(horizontal)">
                                      <p:cBhvr>
                                        <p:cTn id="2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Labor force population: all residents of Canada 15 years of age and over, expect those living in Northwest, Nunavut and Yukon Territories, on First Nations reserves, and in institutions (jails and psychiatric hospitals), and full-time members of armed forces.</a:t>
            </a:r>
          </a:p>
          <a:p>
            <a:r>
              <a:rPr lang="en-US" dirty="0" smtClean="0"/>
              <a:t>Labor force: all people who either have a job or are actively seeking employment</a:t>
            </a:r>
          </a:p>
          <a:p>
            <a:r>
              <a:rPr lang="en-US" dirty="0" smtClean="0"/>
              <a:t>Participation rate = labor force/ labor force population</a:t>
            </a:r>
          </a:p>
          <a:p>
            <a:r>
              <a:rPr lang="en-US" dirty="0" smtClean="0"/>
              <a:t>This shows % of population participating in the labor market</a:t>
            </a:r>
          </a:p>
          <a:p>
            <a:endParaRPr lang="en-US" dirty="0"/>
          </a:p>
        </p:txBody>
      </p:sp>
      <p:sp>
        <p:nvSpPr>
          <p:cNvPr id="3" name="Title 2"/>
          <p:cNvSpPr>
            <a:spLocks noGrp="1"/>
          </p:cNvSpPr>
          <p:nvPr>
            <p:ph type="title"/>
          </p:nvPr>
        </p:nvSpPr>
        <p:spPr/>
        <p:txBody>
          <a:bodyPr/>
          <a:lstStyle/>
          <a:p>
            <a:r>
              <a:rPr lang="en-CA" dirty="0" smtClean="0"/>
              <a:t>Unemployment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29600" cy="4525963"/>
          </a:xfrm>
        </p:spPr>
        <p:txBody>
          <a:bodyPr/>
          <a:lstStyle/>
          <a:p>
            <a:r>
              <a:rPr lang="en-US" dirty="0" smtClean="0"/>
              <a:t>Labor force can be divided into those who are employed and those are unemployed. </a:t>
            </a:r>
          </a:p>
          <a:p>
            <a:pPr>
              <a:buNone/>
            </a:pPr>
            <a:endParaRPr lang="en-US" dirty="0" smtClean="0"/>
          </a:p>
          <a:p>
            <a:r>
              <a:rPr lang="en-US" dirty="0" smtClean="0"/>
              <a:t>Unemployment rate </a:t>
            </a:r>
          </a:p>
          <a:p>
            <a:pPr>
              <a:buNone/>
            </a:pPr>
            <a:r>
              <a:rPr lang="en-US" dirty="0" smtClean="0"/>
              <a:t> = unemployment in labor force/ labor force</a:t>
            </a:r>
          </a:p>
          <a:p>
            <a:pPr>
              <a:buNone/>
            </a:pPr>
            <a:endParaRPr lang="en-US" dirty="0" smtClean="0"/>
          </a:p>
          <a:p>
            <a:r>
              <a:rPr lang="en-US" dirty="0" smtClean="0"/>
              <a:t>Note the % is out of labor force, </a:t>
            </a:r>
            <a:r>
              <a:rPr lang="en-US" u="sng" dirty="0" smtClean="0">
                <a:solidFill>
                  <a:srgbClr val="FF0000"/>
                </a:solidFill>
              </a:rPr>
              <a:t>only those who either have a job or looking for a job</a:t>
            </a:r>
            <a:r>
              <a:rPr lang="en-US" dirty="0" smtClean="0"/>
              <a:t>, not the whole population.</a:t>
            </a:r>
          </a:p>
          <a:p>
            <a:endParaRPr lang="en-US" dirty="0"/>
          </a:p>
        </p:txBody>
      </p:sp>
      <p:sp>
        <p:nvSpPr>
          <p:cNvPr id="3" name="Title 2"/>
          <p:cNvSpPr>
            <a:spLocks noGrp="1"/>
          </p:cNvSpPr>
          <p:nvPr>
            <p:ph type="title"/>
          </p:nvPr>
        </p:nvSpPr>
        <p:spPr/>
        <p:txBody>
          <a:bodyPr/>
          <a:lstStyle/>
          <a:p>
            <a:r>
              <a:rPr lang="en-CA" dirty="0" smtClean="0"/>
              <a:t>Unemployment Cont.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In 2010, Canada’s total population was 32 million. Out this population, 25 million were considered part of labor force population. The labor force constituted 70% of labor force population. Out of the labor force, 3 million people were unemployed.</a:t>
            </a:r>
          </a:p>
          <a:p>
            <a:pPr>
              <a:buNone/>
            </a:pPr>
            <a:endParaRPr lang="en-US" dirty="0" smtClean="0"/>
          </a:p>
          <a:p>
            <a:pPr lvl="0">
              <a:buNone/>
            </a:pPr>
            <a:r>
              <a:rPr lang="en-US" dirty="0" smtClean="0"/>
              <a:t>a) How many people were in labor force?  </a:t>
            </a:r>
          </a:p>
          <a:p>
            <a:pPr lvl="0">
              <a:buNone/>
            </a:pPr>
            <a:r>
              <a:rPr lang="en-US" dirty="0" smtClean="0"/>
              <a:t>b) What was the employment rate? </a:t>
            </a:r>
            <a:endParaRPr lang="en-US" dirty="0"/>
          </a:p>
        </p:txBody>
      </p:sp>
      <p:sp>
        <p:nvSpPr>
          <p:cNvPr id="3" name="Title 2"/>
          <p:cNvSpPr>
            <a:spLocks noGrp="1"/>
          </p:cNvSpPr>
          <p:nvPr>
            <p:ph type="title"/>
          </p:nvPr>
        </p:nvSpPr>
        <p:spPr/>
        <p:txBody>
          <a:bodyPr/>
          <a:lstStyle/>
          <a:p>
            <a:r>
              <a:rPr lang="en-CA" dirty="0" smtClean="0"/>
              <a:t>Example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Question 6 &amp; Exit </a:t>
            </a:r>
            <a:r>
              <a:rPr lang="en-CA" smtClean="0"/>
              <a:t>Slip </a:t>
            </a:r>
            <a:endParaRPr lang="en-US" dirty="0"/>
          </a:p>
        </p:txBody>
      </p:sp>
      <p:sp>
        <p:nvSpPr>
          <p:cNvPr id="3" name="Title 2"/>
          <p:cNvSpPr>
            <a:spLocks noGrp="1"/>
          </p:cNvSpPr>
          <p:nvPr>
            <p:ph type="title"/>
          </p:nvPr>
        </p:nvSpPr>
        <p:spPr/>
        <p:txBody>
          <a:bodyPr/>
          <a:lstStyle/>
          <a:p>
            <a:r>
              <a:rPr lang="en-CA" dirty="0" smtClean="0"/>
              <a:t>Questions- Due Today</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광장">
  <a:themeElements>
    <a:clrScheme name="광장">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광장">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광장">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84</TotalTime>
  <Words>276</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광장</vt:lpstr>
      <vt:lpstr>Economics 12 Inflation &amp; Unemployment</vt:lpstr>
      <vt:lpstr>Next Presenters</vt:lpstr>
      <vt:lpstr>Reveiw</vt:lpstr>
      <vt:lpstr>Borrowing &amp; Lending</vt:lpstr>
      <vt:lpstr>Unemployment</vt:lpstr>
      <vt:lpstr>Unemployment Cont.</vt:lpstr>
      <vt:lpstr>Example</vt:lpstr>
      <vt:lpstr>Questions- Due Today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12 Inflation &amp; Unemployment</dc:title>
  <dc:creator>Jeanny</dc:creator>
  <cp:lastModifiedBy>jpark41</cp:lastModifiedBy>
  <cp:revision>11</cp:revision>
  <dcterms:created xsi:type="dcterms:W3CDTF">2014-03-31T05:08:06Z</dcterms:created>
  <dcterms:modified xsi:type="dcterms:W3CDTF">2014-04-04T20:30:41Z</dcterms:modified>
</cp:coreProperties>
</file>