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1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0C158D-2B5F-4F6E-9343-271ADF6FA396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0C158D-2B5F-4F6E-9343-271ADF6FA396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0C158D-2B5F-4F6E-9343-271ADF6FA396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0C158D-2B5F-4F6E-9343-271ADF6FA396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5BB1F8-6CAF-49D3-9AFC-96571D390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Economics 12</a:t>
            </a:r>
            <a:br>
              <a:rPr lang="en-US" dirty="0" smtClean="0"/>
            </a:br>
            <a:r>
              <a:rPr lang="en-US" dirty="0" smtClean="0"/>
              <a:t>Inflation &amp; Unemployment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Park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213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Amy</a:t>
            </a:r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Next Presenters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difference between CPI and GDP deflator?</a:t>
            </a:r>
          </a:p>
          <a:p>
            <a:r>
              <a:rPr lang="en-CA" dirty="0" smtClean="0"/>
              <a:t>What do you use when you want to calculate Real income? Real GDP?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982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Inflation redistributes purchasing power among different groups in ways that can be both economically harmful and unjust; purchasing power keeps pace with inflation for some individuals, but not for others.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Inflation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152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What are:</a:t>
            </a:r>
          </a:p>
          <a:p>
            <a:pPr marL="624078" indent="-514350">
              <a:buAutoNum type="alphaLcParenR"/>
            </a:pPr>
            <a:r>
              <a:rPr lang="en-US" dirty="0" smtClean="0"/>
              <a:t>Full indexation</a:t>
            </a:r>
          </a:p>
          <a:p>
            <a:pPr marL="624078" indent="-514350">
              <a:buAutoNum type="alphaLcParenR"/>
            </a:pPr>
            <a:r>
              <a:rPr lang="en-US" dirty="0" smtClean="0"/>
              <a:t>Partial indexation </a:t>
            </a:r>
          </a:p>
          <a:p>
            <a:pPr marL="624078" indent="-514350">
              <a:buAutoNum type="alphaLcParenR"/>
            </a:pPr>
            <a:r>
              <a:rPr lang="en-US" dirty="0" smtClean="0"/>
              <a:t>Fixed incomes</a:t>
            </a:r>
          </a:p>
          <a:p>
            <a:pPr marL="624078" indent="-514350">
              <a:buNone/>
            </a:pPr>
            <a:endParaRPr lang="en-CA" dirty="0" smtClean="0"/>
          </a:p>
          <a:p>
            <a:r>
              <a:rPr lang="en-US" dirty="0" smtClean="0"/>
              <a:t>Full indexation: nominal income rises at the inflation rate</a:t>
            </a:r>
          </a:p>
          <a:p>
            <a:r>
              <a:rPr lang="en-US" dirty="0" smtClean="0"/>
              <a:t>Partial indexation: nominal income rises at less than the inflation rate</a:t>
            </a:r>
          </a:p>
          <a:p>
            <a:r>
              <a:rPr lang="en-US" dirty="0" smtClean="0"/>
              <a:t>Fixed incomes: nominal income stays constant</a:t>
            </a:r>
          </a:p>
          <a:p>
            <a:pPr marL="624078" indent="-51435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Q&amp;A: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Household incomes:</a:t>
            </a:r>
          </a:p>
          <a:p>
            <a:r>
              <a:rPr lang="en-US" dirty="0" smtClean="0"/>
              <a:t>Inflation means not only increasing prices but expanding nominal incomes as well. </a:t>
            </a:r>
          </a:p>
          <a:p>
            <a:r>
              <a:rPr lang="en-US" dirty="0" smtClean="0"/>
              <a:t>The effect on households’ purchasing power depends on which is greater- inflation or the increase in nominal income.</a:t>
            </a:r>
          </a:p>
          <a:p>
            <a:r>
              <a:rPr lang="en-US" dirty="0" smtClean="0"/>
              <a:t>Loosing purchasing power, maintaining purchasing power, gaining purchasing power.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Inflation Effect Cont.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Inflation can also redistribute purchasing power between borrowers and lenders</a:t>
            </a:r>
          </a:p>
          <a:p>
            <a:pPr lvl="1"/>
            <a:r>
              <a:rPr lang="en-US" sz="2500" dirty="0" smtClean="0"/>
              <a:t>actual inflation &gt; anticipated inflation</a:t>
            </a:r>
          </a:p>
          <a:p>
            <a:pPr lvl="1">
              <a:buNone/>
            </a:pPr>
            <a:r>
              <a:rPr lang="en-CA" sz="2500" dirty="0" smtClean="0">
                <a:sym typeface="Wingdings" pitchFamily="2" charset="2"/>
              </a:rPr>
              <a:t> Borrowers win</a:t>
            </a:r>
            <a:endParaRPr lang="en-US" sz="2500" dirty="0" smtClean="0"/>
          </a:p>
          <a:p>
            <a:pPr lvl="1"/>
            <a:r>
              <a:rPr lang="en-US" sz="2500" dirty="0" smtClean="0"/>
              <a:t>actual inflation &lt; anticipated inflation</a:t>
            </a:r>
          </a:p>
          <a:p>
            <a:pPr lvl="1">
              <a:buNone/>
            </a:pPr>
            <a:r>
              <a:rPr lang="en-CA" sz="2500" dirty="0" smtClean="0">
                <a:sym typeface="Wingdings" pitchFamily="2" charset="2"/>
              </a:rPr>
              <a:t> Lenders win</a:t>
            </a:r>
            <a:endParaRPr lang="en-US" sz="2500" dirty="0" smtClean="0"/>
          </a:p>
          <a:p>
            <a:pPr lvl="1"/>
            <a:r>
              <a:rPr lang="en-US" sz="2500" dirty="0" smtClean="0"/>
              <a:t>actual inflation = anticipated inflation</a:t>
            </a:r>
          </a:p>
          <a:p>
            <a:pPr lvl="1">
              <a:buNone/>
            </a:pPr>
            <a:r>
              <a:rPr lang="en-CA" sz="2500" dirty="0" smtClean="0">
                <a:sym typeface="Wingdings" pitchFamily="2" charset="2"/>
              </a:rPr>
              <a:t> No one affected</a:t>
            </a:r>
            <a:endParaRPr lang="en-US" sz="25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Borrowing &amp; Lending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Nominal interest rate: the interest rate expressed in money terms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smtClean="0"/>
              <a:t>Real interest rate: nominal interest rate – inflation rate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smtClean="0"/>
              <a:t>Inflation premium: % built into a nominal interest rate to anticipate the rate of inflation for the loan period </a:t>
            </a:r>
          </a:p>
          <a:p>
            <a:pPr>
              <a:buNone/>
            </a:pPr>
            <a:r>
              <a:rPr lang="en-US" sz="2200" dirty="0" smtClean="0"/>
              <a:t>        *Inflation premium = anticipated inflation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smtClean="0"/>
              <a:t>Desired real interest rate </a:t>
            </a:r>
          </a:p>
          <a:p>
            <a:pPr>
              <a:buNone/>
            </a:pPr>
            <a:r>
              <a:rPr lang="en-US" sz="2200" dirty="0" smtClean="0"/>
              <a:t>        = Nominal interest rate - inflation premium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Nominal vs. Real interest 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nominal interest rate is 8%, the inflation premium on loans is 3%, and actual rate of inflation 5%. </a:t>
            </a:r>
          </a:p>
          <a:p>
            <a:r>
              <a:rPr lang="en-US" dirty="0" smtClean="0"/>
              <a:t>What is the real interest rate? Find the difference between this rate and the desired real interest rate and explain how any difference affects borrowers and lenders.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</TotalTime>
  <Words>316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광장</vt:lpstr>
      <vt:lpstr>Economics 12 Inflation &amp; Unemployment</vt:lpstr>
      <vt:lpstr>Next Presenters</vt:lpstr>
      <vt:lpstr>Review</vt:lpstr>
      <vt:lpstr>Inflation Effects</vt:lpstr>
      <vt:lpstr>Q&amp;A:</vt:lpstr>
      <vt:lpstr>Inflation Effect Cont.</vt:lpstr>
      <vt:lpstr>Borrowing &amp; Lending</vt:lpstr>
      <vt:lpstr>Nominal vs. Real interest rate</vt:lpstr>
      <vt:lpstr>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12 Inflation &amp; Unemployment</dc:title>
  <dc:creator>Jeanny</dc:creator>
  <cp:lastModifiedBy>jpark41</cp:lastModifiedBy>
  <cp:revision>8</cp:revision>
  <dcterms:created xsi:type="dcterms:W3CDTF">2014-03-31T05:08:06Z</dcterms:created>
  <dcterms:modified xsi:type="dcterms:W3CDTF">2014-04-02T20:32:35Z</dcterms:modified>
</cp:coreProperties>
</file>