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1" r:id="rId6"/>
    <p:sldId id="260"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46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7C55E9-1222-4B56-B41D-FF350B9135E3}" type="datetimeFigureOut">
              <a:rPr lang="en-US" smtClean="0"/>
              <a:pPr/>
              <a:t>4/10/2014</a:t>
            </a:fld>
            <a:endParaRPr lang="en-US"/>
          </a:p>
        </p:txBody>
      </p:sp>
      <p:sp>
        <p:nvSpPr>
          <p:cNvPr id="4" name="슬라이드 이미지 개체 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0D8E38-0E86-4E7D-A5B4-B410FDEE7C86}" type="slidenum">
              <a:rPr lang="en-US" smtClean="0"/>
              <a:pPr/>
              <a:t>‹#›</a:t>
            </a:fld>
            <a:endParaRPr lang="en-US"/>
          </a:p>
        </p:txBody>
      </p:sp>
    </p:spTree>
    <p:extLst>
      <p:ext uri="{BB962C8B-B14F-4D97-AF65-F5344CB8AC3E}">
        <p14:creationId xmlns:p14="http://schemas.microsoft.com/office/powerpoint/2010/main" xmlns="" val="2134929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10" name="직각 삼각형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제목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ko-KR" altLang="en-US" smtClean="0"/>
              <a:t>마스터 제목 스타일 편집</a:t>
            </a:r>
            <a:endParaRPr kumimoji="0" lang="en-US"/>
          </a:p>
        </p:txBody>
      </p:sp>
      <p:sp>
        <p:nvSpPr>
          <p:cNvPr id="17" name="부제목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ko-KR" altLang="en-US" smtClean="0"/>
              <a:t>마스터 부제목 스타일 편집</a:t>
            </a:r>
            <a:endParaRPr kumimoji="0" lang="en-US"/>
          </a:p>
        </p:txBody>
      </p:sp>
      <p:grpSp>
        <p:nvGrpSpPr>
          <p:cNvPr id="2" name="그룹 1"/>
          <p:cNvGrpSpPr/>
          <p:nvPr/>
        </p:nvGrpSpPr>
        <p:grpSpPr>
          <a:xfrm>
            <a:off x="-3765" y="4953000"/>
            <a:ext cx="9147765" cy="1912088"/>
            <a:chOff x="-3765" y="4832896"/>
            <a:chExt cx="9147765" cy="2032192"/>
          </a:xfrm>
        </p:grpSpPr>
        <p:sp>
          <p:nvSpPr>
            <p:cNvPr id="7" name="자유형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자유형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자유형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직선 연결선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날짜 개체 틀 29"/>
          <p:cNvSpPr>
            <a:spLocks noGrp="1"/>
          </p:cNvSpPr>
          <p:nvPr>
            <p:ph type="dt" sz="half" idx="10"/>
          </p:nvPr>
        </p:nvSpPr>
        <p:spPr/>
        <p:txBody>
          <a:bodyPr/>
          <a:lstStyle>
            <a:lvl1pPr>
              <a:defRPr>
                <a:solidFill>
                  <a:srgbClr val="FFFFFF"/>
                </a:solidFill>
              </a:defRPr>
            </a:lvl1pPr>
            <a:extLst/>
          </a:lstStyle>
          <a:p>
            <a:fld id="{3C52B9A1-9F4B-4DE2-BFB6-E947D5A343F7}" type="datetimeFigureOut">
              <a:rPr lang="en-US" smtClean="0"/>
              <a:pPr/>
              <a:t>4/10/2014</a:t>
            </a:fld>
            <a:endParaRPr lang="en-US"/>
          </a:p>
        </p:txBody>
      </p:sp>
      <p:sp>
        <p:nvSpPr>
          <p:cNvPr id="19" name="바닥글 개체 틀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슬라이드 번호 개체 틀 26"/>
          <p:cNvSpPr>
            <a:spLocks noGrp="1"/>
          </p:cNvSpPr>
          <p:nvPr>
            <p:ph type="sldNum" sz="quarter" idx="12"/>
          </p:nvPr>
        </p:nvSpPr>
        <p:spPr/>
        <p:txBody>
          <a:bodyPr/>
          <a:lstStyle>
            <a:lvl1pPr>
              <a:defRPr>
                <a:solidFill>
                  <a:srgbClr val="FFFFFF"/>
                </a:solidFill>
              </a:defRPr>
            </a:lvl1pPr>
            <a:extLst/>
          </a:lstStyle>
          <a:p>
            <a:fld id="{EE140742-BFAA-4D27-89DF-A1C1C5F8236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extLst/>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a:xfrm>
            <a:off x="457200" y="1481329"/>
            <a:ext cx="8229600" cy="4386071"/>
          </a:xfrm>
        </p:spPr>
        <p:txBody>
          <a:bodyPr vert="eaVert"/>
          <a:lstStyle>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extLst/>
          </a:lstStyle>
          <a:p>
            <a:fld id="{3C52B9A1-9F4B-4DE2-BFB6-E947D5A343F7}" type="datetimeFigureOut">
              <a:rPr lang="en-US" smtClean="0"/>
              <a:pPr/>
              <a:t>4/10/2014</a:t>
            </a:fld>
            <a:endParaRPr lang="en-US"/>
          </a:p>
        </p:txBody>
      </p:sp>
      <p:sp>
        <p:nvSpPr>
          <p:cNvPr id="5" name="바닥글 개체 틀 4"/>
          <p:cNvSpPr>
            <a:spLocks noGrp="1"/>
          </p:cNvSpPr>
          <p:nvPr>
            <p:ph type="ftr" sz="quarter" idx="11"/>
          </p:nvPr>
        </p:nvSpPr>
        <p:spPr/>
        <p:txBody>
          <a:bodyPr/>
          <a:lstStyle>
            <a:extLst/>
          </a:lstStyle>
          <a:p>
            <a:endParaRPr lang="en-US"/>
          </a:p>
        </p:txBody>
      </p:sp>
      <p:sp>
        <p:nvSpPr>
          <p:cNvPr id="6" name="슬라이드 번호 개체 틀 5"/>
          <p:cNvSpPr>
            <a:spLocks noGrp="1"/>
          </p:cNvSpPr>
          <p:nvPr>
            <p:ph type="sldNum" sz="quarter" idx="12"/>
          </p:nvPr>
        </p:nvSpPr>
        <p:spPr/>
        <p:txBody>
          <a:bodyPr/>
          <a:lstStyle>
            <a:extLst/>
          </a:lstStyle>
          <a:p>
            <a:fld id="{EE140742-BFAA-4D27-89DF-A1C1C5F8236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844013" y="274640"/>
            <a:ext cx="1777470" cy="5592761"/>
          </a:xfrm>
        </p:spPr>
        <p:txBody>
          <a:bodyPr vert="eaVert"/>
          <a:lstStyle>
            <a:extLst/>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a:xfrm>
            <a:off x="457200" y="274641"/>
            <a:ext cx="6324600" cy="5592760"/>
          </a:xfrm>
        </p:spPr>
        <p:txBody>
          <a:bodyPr vert="eaVert"/>
          <a:lstStyle>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extLst/>
          </a:lstStyle>
          <a:p>
            <a:fld id="{3C52B9A1-9F4B-4DE2-BFB6-E947D5A343F7}" type="datetimeFigureOut">
              <a:rPr lang="en-US" smtClean="0"/>
              <a:pPr/>
              <a:t>4/10/2014</a:t>
            </a:fld>
            <a:endParaRPr lang="en-US"/>
          </a:p>
        </p:txBody>
      </p:sp>
      <p:sp>
        <p:nvSpPr>
          <p:cNvPr id="5" name="바닥글 개체 틀 4"/>
          <p:cNvSpPr>
            <a:spLocks noGrp="1"/>
          </p:cNvSpPr>
          <p:nvPr>
            <p:ph type="ftr" sz="quarter" idx="11"/>
          </p:nvPr>
        </p:nvSpPr>
        <p:spPr/>
        <p:txBody>
          <a:bodyPr/>
          <a:lstStyle>
            <a:extLst/>
          </a:lstStyle>
          <a:p>
            <a:endParaRPr lang="en-US"/>
          </a:p>
        </p:txBody>
      </p:sp>
      <p:sp>
        <p:nvSpPr>
          <p:cNvPr id="6" name="슬라이드 번호 개체 틀 5"/>
          <p:cNvSpPr>
            <a:spLocks noGrp="1"/>
          </p:cNvSpPr>
          <p:nvPr>
            <p:ph type="sldNum" sz="quarter" idx="12"/>
          </p:nvPr>
        </p:nvSpPr>
        <p:spPr/>
        <p:txBody>
          <a:bodyPr/>
          <a:lstStyle>
            <a:extLst/>
          </a:lstStyle>
          <a:p>
            <a:fld id="{EE140742-BFAA-4D27-89DF-A1C1C5F8236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lstStyle>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extLst/>
          </a:lstStyle>
          <a:p>
            <a:fld id="{3C52B9A1-9F4B-4DE2-BFB6-E947D5A343F7}" type="datetimeFigureOut">
              <a:rPr lang="en-US" smtClean="0"/>
              <a:pPr/>
              <a:t>4/10/2014</a:t>
            </a:fld>
            <a:endParaRPr lang="en-US"/>
          </a:p>
        </p:txBody>
      </p:sp>
      <p:sp>
        <p:nvSpPr>
          <p:cNvPr id="5" name="바닥글 개체 틀 4"/>
          <p:cNvSpPr>
            <a:spLocks noGrp="1"/>
          </p:cNvSpPr>
          <p:nvPr>
            <p:ph type="ftr" sz="quarter" idx="11"/>
          </p:nvPr>
        </p:nvSpPr>
        <p:spPr/>
        <p:txBody>
          <a:bodyPr/>
          <a:lstStyle>
            <a:extLst/>
          </a:lstStyle>
          <a:p>
            <a:endParaRPr lang="en-US"/>
          </a:p>
        </p:txBody>
      </p:sp>
      <p:sp>
        <p:nvSpPr>
          <p:cNvPr id="6" name="슬라이드 번호 개체 틀 5"/>
          <p:cNvSpPr>
            <a:spLocks noGrp="1"/>
          </p:cNvSpPr>
          <p:nvPr>
            <p:ph type="sldNum" sz="quarter" idx="12"/>
          </p:nvPr>
        </p:nvSpPr>
        <p:spPr/>
        <p:txBody>
          <a:bodyPr/>
          <a:lstStyle>
            <a:extLst/>
          </a:lstStyle>
          <a:p>
            <a:fld id="{EE140742-BFAA-4D27-89DF-A1C1C5F8236E}" type="slidenum">
              <a:rPr lang="en-US" smtClean="0"/>
              <a:pPr/>
              <a:t>‹#›</a:t>
            </a:fld>
            <a:endParaRPr lang="en-US"/>
          </a:p>
        </p:txBody>
      </p:sp>
      <p:sp>
        <p:nvSpPr>
          <p:cNvPr id="7" name="제목 6"/>
          <p:cNvSpPr>
            <a:spLocks noGrp="1"/>
          </p:cNvSpPr>
          <p:nvPr>
            <p:ph type="title"/>
          </p:nvPr>
        </p:nvSpPr>
        <p:spPr/>
        <p:txBody>
          <a:bodyPr rtlCol="0"/>
          <a:lstStyle>
            <a:extLst/>
          </a:lstStyle>
          <a:p>
            <a:r>
              <a:rPr kumimoji="0" lang="ko-KR" altLang="en-US" smtClean="0"/>
              <a:t>마스터 제목 스타일 편집</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bg>
      <p:bgRef idx="1002">
        <a:schemeClr val="bg1"/>
      </p:bgRef>
    </p:bg>
    <p:spTree>
      <p:nvGrpSpPr>
        <p:cNvPr id="1" name=""/>
        <p:cNvGrpSpPr/>
        <p:nvPr/>
      </p:nvGrpSpPr>
      <p:grpSpPr>
        <a:xfrm>
          <a:off x="0" y="0"/>
          <a:ext cx="0" cy="0"/>
          <a:chOff x="0" y="0"/>
          <a:chExt cx="0" cy="0"/>
        </a:xfrm>
      </p:grpSpPr>
      <p:sp>
        <p:nvSpPr>
          <p:cNvPr id="2" name="제목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ko-KR" altLang="en-US" smtClean="0"/>
              <a:t>마스터 텍스트 스타일을 편집합니다</a:t>
            </a:r>
          </a:p>
        </p:txBody>
      </p:sp>
      <p:sp>
        <p:nvSpPr>
          <p:cNvPr id="4" name="날짜 개체 틀 3"/>
          <p:cNvSpPr>
            <a:spLocks noGrp="1"/>
          </p:cNvSpPr>
          <p:nvPr>
            <p:ph type="dt" sz="half" idx="10"/>
          </p:nvPr>
        </p:nvSpPr>
        <p:spPr/>
        <p:txBody>
          <a:bodyPr/>
          <a:lstStyle>
            <a:extLst/>
          </a:lstStyle>
          <a:p>
            <a:fld id="{3C52B9A1-9F4B-4DE2-BFB6-E947D5A343F7}" type="datetimeFigureOut">
              <a:rPr lang="en-US" smtClean="0"/>
              <a:pPr/>
              <a:t>4/10/2014</a:t>
            </a:fld>
            <a:endParaRPr lang="en-US"/>
          </a:p>
        </p:txBody>
      </p:sp>
      <p:sp>
        <p:nvSpPr>
          <p:cNvPr id="5" name="바닥글 개체 틀 4"/>
          <p:cNvSpPr>
            <a:spLocks noGrp="1"/>
          </p:cNvSpPr>
          <p:nvPr>
            <p:ph type="ftr" sz="quarter" idx="11"/>
          </p:nvPr>
        </p:nvSpPr>
        <p:spPr/>
        <p:txBody>
          <a:bodyPr/>
          <a:lstStyle>
            <a:extLst/>
          </a:lstStyle>
          <a:p>
            <a:endParaRPr lang="en-US"/>
          </a:p>
        </p:txBody>
      </p:sp>
      <p:sp>
        <p:nvSpPr>
          <p:cNvPr id="6" name="슬라이드 번호 개체 틀 5"/>
          <p:cNvSpPr>
            <a:spLocks noGrp="1"/>
          </p:cNvSpPr>
          <p:nvPr>
            <p:ph type="sldNum" sz="quarter" idx="12"/>
          </p:nvPr>
        </p:nvSpPr>
        <p:spPr/>
        <p:txBody>
          <a:bodyPr/>
          <a:lstStyle>
            <a:extLst/>
          </a:lstStyle>
          <a:p>
            <a:fld id="{EE140742-BFAA-4D27-89DF-A1C1C5F8236E}" type="slidenum">
              <a:rPr lang="en-US" smtClean="0"/>
              <a:pPr/>
              <a:t>‹#›</a:t>
            </a:fld>
            <a:endParaRPr lang="en-US"/>
          </a:p>
        </p:txBody>
      </p:sp>
      <p:sp>
        <p:nvSpPr>
          <p:cNvPr id="7" name="갈매기형 수장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갈매기형 수장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bg>
      <p:bgRef idx="1002">
        <a:schemeClr val="bg1"/>
      </p:bgRef>
    </p:bg>
    <p:spTree>
      <p:nvGrpSpPr>
        <p:cNvPr id="1" name=""/>
        <p:cNvGrpSpPr/>
        <p:nvPr/>
      </p:nvGrpSpPr>
      <p:grpSpPr>
        <a:xfrm>
          <a:off x="0" y="0"/>
          <a:ext cx="0" cy="0"/>
          <a:chOff x="0" y="0"/>
          <a:chExt cx="0" cy="0"/>
        </a:xfrm>
      </p:grpSpPr>
      <p:sp>
        <p:nvSpPr>
          <p:cNvPr id="3" name="내용 개체 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내용 개체 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p:txBody>
          <a:bodyPr/>
          <a:lstStyle>
            <a:extLst/>
          </a:lstStyle>
          <a:p>
            <a:fld id="{3C52B9A1-9F4B-4DE2-BFB6-E947D5A343F7}" type="datetimeFigureOut">
              <a:rPr lang="en-US" smtClean="0"/>
              <a:pPr/>
              <a:t>4/10/2014</a:t>
            </a:fld>
            <a:endParaRPr lang="en-US"/>
          </a:p>
        </p:txBody>
      </p:sp>
      <p:sp>
        <p:nvSpPr>
          <p:cNvPr id="6" name="바닥글 개체 틀 5"/>
          <p:cNvSpPr>
            <a:spLocks noGrp="1"/>
          </p:cNvSpPr>
          <p:nvPr>
            <p:ph type="ftr" sz="quarter" idx="11"/>
          </p:nvPr>
        </p:nvSpPr>
        <p:spPr/>
        <p:txBody>
          <a:bodyPr/>
          <a:lstStyle>
            <a:extLst/>
          </a:lstStyle>
          <a:p>
            <a:endParaRPr lang="en-US"/>
          </a:p>
        </p:txBody>
      </p:sp>
      <p:sp>
        <p:nvSpPr>
          <p:cNvPr id="7" name="슬라이드 번호 개체 틀 6"/>
          <p:cNvSpPr>
            <a:spLocks noGrp="1"/>
          </p:cNvSpPr>
          <p:nvPr>
            <p:ph type="sldNum" sz="quarter" idx="12"/>
          </p:nvPr>
        </p:nvSpPr>
        <p:spPr/>
        <p:txBody>
          <a:bodyPr/>
          <a:lstStyle>
            <a:extLst/>
          </a:lstStyle>
          <a:p>
            <a:fld id="{EE140742-BFAA-4D27-89DF-A1C1C5F8236E}" type="slidenum">
              <a:rPr lang="en-US" smtClean="0"/>
              <a:pPr/>
              <a:t>‹#›</a:t>
            </a:fld>
            <a:endParaRPr lang="en-US"/>
          </a:p>
        </p:txBody>
      </p:sp>
      <p:sp>
        <p:nvSpPr>
          <p:cNvPr id="8" name="제목 7"/>
          <p:cNvSpPr>
            <a:spLocks noGrp="1"/>
          </p:cNvSpPr>
          <p:nvPr>
            <p:ph type="title"/>
          </p:nvPr>
        </p:nvSpPr>
        <p:spPr/>
        <p:txBody>
          <a:bodyPr rtlCol="0"/>
          <a:lstStyle>
            <a:extLst/>
          </a:lstStyle>
          <a:p>
            <a:r>
              <a:rPr kumimoji="0" lang="ko-KR" altLang="en-US" smtClean="0"/>
              <a:t>마스터 제목 스타일 편집</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비교">
    <p:bg>
      <p:bgRef idx="1003">
        <a:schemeClr val="bg1"/>
      </p:bgRef>
    </p:bg>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8229600" cy="1143000"/>
          </a:xfrm>
        </p:spPr>
        <p:txBody>
          <a:bodyPr anchor="ctr"/>
          <a:lstStyle>
            <a:lvl1pPr>
              <a:defRPr/>
            </a:lvl1pPr>
            <a:extLst/>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ko-KR" altLang="en-US" smtClean="0"/>
              <a:t>마스터 텍스트 스타일을 편집합니다</a:t>
            </a:r>
          </a:p>
        </p:txBody>
      </p:sp>
      <p:sp>
        <p:nvSpPr>
          <p:cNvPr id="4" name="텍스트 개체 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ko-KR" altLang="en-US" smtClean="0"/>
              <a:t>마스터 텍스트 스타일을 편집합니다</a:t>
            </a:r>
          </a:p>
        </p:txBody>
      </p:sp>
      <p:sp>
        <p:nvSpPr>
          <p:cNvPr id="5" name="내용 개체 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6" name="내용 개체 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7" name="날짜 개체 틀 6"/>
          <p:cNvSpPr>
            <a:spLocks noGrp="1"/>
          </p:cNvSpPr>
          <p:nvPr>
            <p:ph type="dt" sz="half" idx="10"/>
          </p:nvPr>
        </p:nvSpPr>
        <p:spPr/>
        <p:txBody>
          <a:bodyPr/>
          <a:lstStyle>
            <a:extLst/>
          </a:lstStyle>
          <a:p>
            <a:fld id="{3C52B9A1-9F4B-4DE2-BFB6-E947D5A343F7}" type="datetimeFigureOut">
              <a:rPr lang="en-US" smtClean="0"/>
              <a:pPr/>
              <a:t>4/10/2014</a:t>
            </a:fld>
            <a:endParaRPr lang="en-US"/>
          </a:p>
        </p:txBody>
      </p:sp>
      <p:sp>
        <p:nvSpPr>
          <p:cNvPr id="8" name="바닥글 개체 틀 7"/>
          <p:cNvSpPr>
            <a:spLocks noGrp="1"/>
          </p:cNvSpPr>
          <p:nvPr>
            <p:ph type="ftr" sz="quarter" idx="11"/>
          </p:nvPr>
        </p:nvSpPr>
        <p:spPr/>
        <p:txBody>
          <a:bodyPr/>
          <a:lstStyle>
            <a:extLst/>
          </a:lstStyle>
          <a:p>
            <a:endParaRPr lang="en-US"/>
          </a:p>
        </p:txBody>
      </p:sp>
      <p:sp>
        <p:nvSpPr>
          <p:cNvPr id="9" name="슬라이드 번호 개체 틀 8"/>
          <p:cNvSpPr>
            <a:spLocks noGrp="1"/>
          </p:cNvSpPr>
          <p:nvPr>
            <p:ph type="sldNum" sz="quarter" idx="12"/>
          </p:nvPr>
        </p:nvSpPr>
        <p:spPr/>
        <p:txBody>
          <a:bodyPr/>
          <a:lstStyle>
            <a:extLst/>
          </a:lstStyle>
          <a:p>
            <a:fld id="{EE140742-BFAA-4D27-89DF-A1C1C5F8236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bg>
      <p:bgRef idx="1002">
        <a:schemeClr val="bg1"/>
      </p:bgRef>
    </p:bg>
    <p:spTree>
      <p:nvGrpSpPr>
        <p:cNvPr id="1" name=""/>
        <p:cNvGrpSpPr/>
        <p:nvPr/>
      </p:nvGrpSpPr>
      <p:grpSpPr>
        <a:xfrm>
          <a:off x="0" y="0"/>
          <a:ext cx="0" cy="0"/>
          <a:chOff x="0" y="0"/>
          <a:chExt cx="0" cy="0"/>
        </a:xfrm>
      </p:grpSpPr>
      <p:sp>
        <p:nvSpPr>
          <p:cNvPr id="3" name="날짜 개체 틀 2"/>
          <p:cNvSpPr>
            <a:spLocks noGrp="1"/>
          </p:cNvSpPr>
          <p:nvPr>
            <p:ph type="dt" sz="half" idx="10"/>
          </p:nvPr>
        </p:nvSpPr>
        <p:spPr/>
        <p:txBody>
          <a:bodyPr/>
          <a:lstStyle>
            <a:extLst/>
          </a:lstStyle>
          <a:p>
            <a:fld id="{3C52B9A1-9F4B-4DE2-BFB6-E947D5A343F7}" type="datetimeFigureOut">
              <a:rPr lang="en-US" smtClean="0"/>
              <a:pPr/>
              <a:t>4/10/2014</a:t>
            </a:fld>
            <a:endParaRPr lang="en-US"/>
          </a:p>
        </p:txBody>
      </p:sp>
      <p:sp>
        <p:nvSpPr>
          <p:cNvPr id="4" name="바닥글 개체 틀 3"/>
          <p:cNvSpPr>
            <a:spLocks noGrp="1"/>
          </p:cNvSpPr>
          <p:nvPr>
            <p:ph type="ftr" sz="quarter" idx="11"/>
          </p:nvPr>
        </p:nvSpPr>
        <p:spPr/>
        <p:txBody>
          <a:bodyPr/>
          <a:lstStyle>
            <a:extLst/>
          </a:lstStyle>
          <a:p>
            <a:endParaRPr lang="en-US"/>
          </a:p>
        </p:txBody>
      </p:sp>
      <p:sp>
        <p:nvSpPr>
          <p:cNvPr id="5" name="슬라이드 번호 개체 틀 4"/>
          <p:cNvSpPr>
            <a:spLocks noGrp="1"/>
          </p:cNvSpPr>
          <p:nvPr>
            <p:ph type="sldNum" sz="quarter" idx="12"/>
          </p:nvPr>
        </p:nvSpPr>
        <p:spPr/>
        <p:txBody>
          <a:bodyPr/>
          <a:lstStyle>
            <a:extLst/>
          </a:lstStyle>
          <a:p>
            <a:fld id="{EE140742-BFAA-4D27-89DF-A1C1C5F8236E}" type="slidenum">
              <a:rPr lang="en-US" smtClean="0"/>
              <a:pPr/>
              <a:t>‹#›</a:t>
            </a:fld>
            <a:endParaRPr lang="en-US"/>
          </a:p>
        </p:txBody>
      </p:sp>
      <p:sp>
        <p:nvSpPr>
          <p:cNvPr id="6" name="제목 5"/>
          <p:cNvSpPr>
            <a:spLocks noGrp="1"/>
          </p:cNvSpPr>
          <p:nvPr>
            <p:ph type="title"/>
          </p:nvPr>
        </p:nvSpPr>
        <p:spPr/>
        <p:txBody>
          <a:bodyPr rtlCol="0"/>
          <a:lstStyle>
            <a:extLst/>
          </a:lstStyle>
          <a:p>
            <a:r>
              <a:rPr kumimoji="0" lang="ko-KR" altLang="en-US" smtClean="0"/>
              <a:t>마스터 제목 스타일 편집</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extLst/>
          </a:lstStyle>
          <a:p>
            <a:fld id="{3C52B9A1-9F4B-4DE2-BFB6-E947D5A343F7}" type="datetimeFigureOut">
              <a:rPr lang="en-US" smtClean="0"/>
              <a:pPr/>
              <a:t>4/10/2014</a:t>
            </a:fld>
            <a:endParaRPr lang="en-US"/>
          </a:p>
        </p:txBody>
      </p:sp>
      <p:sp>
        <p:nvSpPr>
          <p:cNvPr id="3" name="바닥글 개체 틀 2"/>
          <p:cNvSpPr>
            <a:spLocks noGrp="1"/>
          </p:cNvSpPr>
          <p:nvPr>
            <p:ph type="ftr" sz="quarter" idx="11"/>
          </p:nvPr>
        </p:nvSpPr>
        <p:spPr/>
        <p:txBody>
          <a:bodyPr/>
          <a:lstStyle>
            <a:extLst/>
          </a:lstStyle>
          <a:p>
            <a:endParaRPr lang="en-US"/>
          </a:p>
        </p:txBody>
      </p:sp>
      <p:sp>
        <p:nvSpPr>
          <p:cNvPr id="4" name="슬라이드 번호 개체 틀 3"/>
          <p:cNvSpPr>
            <a:spLocks noGrp="1"/>
          </p:cNvSpPr>
          <p:nvPr>
            <p:ph type="sldNum" sz="quarter" idx="12"/>
          </p:nvPr>
        </p:nvSpPr>
        <p:spPr/>
        <p:txBody>
          <a:bodyPr/>
          <a:lstStyle>
            <a:extLst/>
          </a:lstStyle>
          <a:p>
            <a:fld id="{EE140742-BFAA-4D27-89DF-A1C1C5F8236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캡션 있는 콘텐츠">
    <p:bg>
      <p:bgRef idx="1003">
        <a:schemeClr val="bg1"/>
      </p:bgRef>
    </p:bg>
    <p:spTree>
      <p:nvGrpSpPr>
        <p:cNvPr id="1" name=""/>
        <p:cNvGrpSpPr/>
        <p:nvPr/>
      </p:nvGrpSpPr>
      <p:grpSpPr>
        <a:xfrm>
          <a:off x="0" y="0"/>
          <a:ext cx="0" cy="0"/>
          <a:chOff x="0" y="0"/>
          <a:chExt cx="0" cy="0"/>
        </a:xfrm>
      </p:grpSpPr>
      <p:sp>
        <p:nvSpPr>
          <p:cNvPr id="2" name="제목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ko-KR" altLang="en-US" smtClean="0"/>
              <a:t>마스터 제목 스타일 편집</a:t>
            </a:r>
            <a:endParaRPr kumimoji="0" lang="en-US"/>
          </a:p>
        </p:txBody>
      </p:sp>
      <p:sp>
        <p:nvSpPr>
          <p:cNvPr id="3" name="텍스트 개체 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ko-KR" altLang="en-US" smtClean="0"/>
              <a:t>마스터 텍스트 스타일을 편집합니다</a:t>
            </a:r>
          </a:p>
        </p:txBody>
      </p:sp>
      <p:sp>
        <p:nvSpPr>
          <p:cNvPr id="4" name="내용 개체 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a:xfrm>
            <a:off x="6727032" y="6407944"/>
            <a:ext cx="1920240" cy="365760"/>
          </a:xfrm>
        </p:spPr>
        <p:txBody>
          <a:bodyPr/>
          <a:lstStyle>
            <a:extLst/>
          </a:lstStyle>
          <a:p>
            <a:fld id="{3C52B9A1-9F4B-4DE2-BFB6-E947D5A343F7}" type="datetimeFigureOut">
              <a:rPr lang="en-US" smtClean="0"/>
              <a:pPr/>
              <a:t>4/10/2014</a:t>
            </a:fld>
            <a:endParaRPr lang="en-US"/>
          </a:p>
        </p:txBody>
      </p:sp>
      <p:sp>
        <p:nvSpPr>
          <p:cNvPr id="6" name="바닥글 개체 틀 5"/>
          <p:cNvSpPr>
            <a:spLocks noGrp="1"/>
          </p:cNvSpPr>
          <p:nvPr>
            <p:ph type="ftr" sz="quarter" idx="11"/>
          </p:nvPr>
        </p:nvSpPr>
        <p:spPr/>
        <p:txBody>
          <a:bodyPr/>
          <a:lstStyle>
            <a:extLst/>
          </a:lstStyle>
          <a:p>
            <a:endParaRPr lang="en-US"/>
          </a:p>
        </p:txBody>
      </p:sp>
      <p:sp>
        <p:nvSpPr>
          <p:cNvPr id="7" name="슬라이드 번호 개체 틀 6"/>
          <p:cNvSpPr>
            <a:spLocks noGrp="1"/>
          </p:cNvSpPr>
          <p:nvPr>
            <p:ph type="sldNum" sz="quarter" idx="12"/>
          </p:nvPr>
        </p:nvSpPr>
        <p:spPr/>
        <p:txBody>
          <a:bodyPr/>
          <a:lstStyle>
            <a:extLst/>
          </a:lstStyle>
          <a:p>
            <a:fld id="{EE140742-BFAA-4D27-89DF-A1C1C5F8236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캡션 있는 그림">
    <p:bg>
      <p:bgRef idx="1002">
        <a:schemeClr val="bg1"/>
      </p:bgRef>
    </p:bg>
    <p:spTree>
      <p:nvGrpSpPr>
        <p:cNvPr id="1" name=""/>
        <p:cNvGrpSpPr/>
        <p:nvPr/>
      </p:nvGrpSpPr>
      <p:grpSpPr>
        <a:xfrm>
          <a:off x="0" y="0"/>
          <a:ext cx="0" cy="0"/>
          <a:chOff x="0" y="0"/>
          <a:chExt cx="0" cy="0"/>
        </a:xfrm>
      </p:grpSpPr>
      <p:sp>
        <p:nvSpPr>
          <p:cNvPr id="4" name="텍스트 개체 틀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ko-KR" altLang="en-US" smtClean="0"/>
              <a:t>마스터 텍스트 스타일을 편집합니다</a:t>
            </a:r>
          </a:p>
        </p:txBody>
      </p:sp>
      <p:sp>
        <p:nvSpPr>
          <p:cNvPr id="3" name="그림 개체 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ko-KR" altLang="en-US" smtClean="0"/>
              <a:t>그림을 추가하려면 아이콘을 클릭하십시오</a:t>
            </a:r>
            <a:endParaRPr kumimoji="0" lang="en-US" dirty="0"/>
          </a:p>
        </p:txBody>
      </p:sp>
      <p:sp>
        <p:nvSpPr>
          <p:cNvPr id="5" name="날짜 개체 틀 4"/>
          <p:cNvSpPr>
            <a:spLocks noGrp="1"/>
          </p:cNvSpPr>
          <p:nvPr>
            <p:ph type="dt" sz="half" idx="10"/>
          </p:nvPr>
        </p:nvSpPr>
        <p:spPr/>
        <p:txBody>
          <a:bodyPr/>
          <a:lstStyle>
            <a:lvl1pPr>
              <a:defRPr>
                <a:solidFill>
                  <a:schemeClr val="tx1"/>
                </a:solidFill>
              </a:defRPr>
            </a:lvl1pPr>
            <a:extLst/>
          </a:lstStyle>
          <a:p>
            <a:fld id="{3C52B9A1-9F4B-4DE2-BFB6-E947D5A343F7}" type="datetimeFigureOut">
              <a:rPr lang="en-US" smtClean="0"/>
              <a:pPr/>
              <a:t>4/10/2014</a:t>
            </a:fld>
            <a:endParaRPr lang="en-US"/>
          </a:p>
        </p:txBody>
      </p:sp>
      <p:sp>
        <p:nvSpPr>
          <p:cNvPr id="6" name="바닥글 개체 틀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슬라이드 번호 개체 틀 6"/>
          <p:cNvSpPr>
            <a:spLocks noGrp="1"/>
          </p:cNvSpPr>
          <p:nvPr>
            <p:ph type="sldNum" sz="quarter" idx="12"/>
          </p:nvPr>
        </p:nvSpPr>
        <p:spPr/>
        <p:txBody>
          <a:bodyPr/>
          <a:lstStyle>
            <a:lvl1pPr>
              <a:defRPr>
                <a:solidFill>
                  <a:schemeClr val="tx1"/>
                </a:solidFill>
              </a:defRPr>
            </a:lvl1pPr>
            <a:extLst/>
          </a:lstStyle>
          <a:p>
            <a:fld id="{EE140742-BFAA-4D27-89DF-A1C1C5F8236E}" type="slidenum">
              <a:rPr lang="en-US" smtClean="0"/>
              <a:pPr/>
              <a:t>‹#›</a:t>
            </a:fld>
            <a:endParaRPr lang="en-US"/>
          </a:p>
        </p:txBody>
      </p:sp>
      <p:sp>
        <p:nvSpPr>
          <p:cNvPr id="2" name="제목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ko-KR" altLang="en-US" smtClean="0"/>
              <a:t>마스터 제목 스타일 편집</a:t>
            </a:r>
            <a:endParaRPr kumimoji="0" lang="en-US"/>
          </a:p>
        </p:txBody>
      </p:sp>
      <p:sp>
        <p:nvSpPr>
          <p:cNvPr id="8" name="자유형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자유형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직각 삼각형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직선 연결선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갈매기형 수장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갈매기형 수장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자유형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자유형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직각 삼각형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직선 연결선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제목 개체 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ko-KR" altLang="en-US" smtClean="0"/>
              <a:t>마스터 제목 스타일 편집</a:t>
            </a:r>
            <a:endParaRPr kumimoji="0" lang="en-US"/>
          </a:p>
        </p:txBody>
      </p:sp>
      <p:sp>
        <p:nvSpPr>
          <p:cNvPr id="30" name="텍스트 개체 틀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ko-KR" altLang="en-US" smtClean="0"/>
              <a:t>마스터 텍스트 스타일을 편집합니다</a:t>
            </a:r>
          </a:p>
          <a:p>
            <a:pPr lvl="1" eaLnBrk="1" latinLnBrk="0" hangingPunct="1"/>
            <a:r>
              <a:rPr kumimoji="0" lang="ko-KR" altLang="en-US" smtClean="0"/>
              <a:t>둘째 수준</a:t>
            </a:r>
          </a:p>
          <a:p>
            <a:pPr lvl="2" eaLnBrk="1" latinLnBrk="0" hangingPunct="1"/>
            <a:r>
              <a:rPr kumimoji="0" lang="ko-KR" altLang="en-US" smtClean="0"/>
              <a:t>셋째 수준</a:t>
            </a:r>
          </a:p>
          <a:p>
            <a:pPr lvl="3" eaLnBrk="1" latinLnBrk="0" hangingPunct="1"/>
            <a:r>
              <a:rPr kumimoji="0" lang="ko-KR" altLang="en-US" smtClean="0"/>
              <a:t>넷째 수준</a:t>
            </a:r>
          </a:p>
          <a:p>
            <a:pPr lvl="4" eaLnBrk="1" latinLnBrk="0" hangingPunct="1"/>
            <a:r>
              <a:rPr kumimoji="0" lang="ko-KR" altLang="en-US" smtClean="0"/>
              <a:t>다섯째 수준</a:t>
            </a:r>
            <a:endParaRPr kumimoji="0" lang="en-US"/>
          </a:p>
        </p:txBody>
      </p:sp>
      <p:sp>
        <p:nvSpPr>
          <p:cNvPr id="10" name="날짜 개체 틀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C52B9A1-9F4B-4DE2-BFB6-E947D5A343F7}" type="datetimeFigureOut">
              <a:rPr lang="en-US" smtClean="0"/>
              <a:pPr/>
              <a:t>4/10/2014</a:t>
            </a:fld>
            <a:endParaRPr lang="en-US"/>
          </a:p>
        </p:txBody>
      </p:sp>
      <p:sp>
        <p:nvSpPr>
          <p:cNvPr id="22" name="바닥글 개체 틀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슬라이드 번호 개체 틀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E140742-BFAA-4D27-89DF-A1C1C5F8236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0" y="1484784"/>
            <a:ext cx="7772400" cy="1829761"/>
          </a:xfrm>
        </p:spPr>
        <p:txBody>
          <a:bodyPr/>
          <a:lstStyle/>
          <a:p>
            <a:r>
              <a:rPr lang="en-US" dirty="0" smtClean="0"/>
              <a:t>Ethics in Marketing</a:t>
            </a:r>
            <a:endParaRPr lang="en-US" dirty="0"/>
          </a:p>
        </p:txBody>
      </p:sp>
      <p:sp>
        <p:nvSpPr>
          <p:cNvPr id="3" name="부제목 2"/>
          <p:cNvSpPr>
            <a:spLocks noGrp="1"/>
          </p:cNvSpPr>
          <p:nvPr>
            <p:ph type="subTitle" idx="1"/>
          </p:nvPr>
        </p:nvSpPr>
        <p:spPr/>
        <p:txBody>
          <a:bodyPr/>
          <a:lstStyle/>
          <a:p>
            <a:r>
              <a:rPr lang="en-US" dirty="0" smtClean="0"/>
              <a:t>Ms. Park</a:t>
            </a:r>
            <a:endParaRPr lang="en-US" dirty="0"/>
          </a:p>
        </p:txBody>
      </p:sp>
    </p:spTree>
    <p:extLst>
      <p:ext uri="{BB962C8B-B14F-4D97-AF65-F5344CB8AC3E}">
        <p14:creationId xmlns:p14="http://schemas.microsoft.com/office/powerpoint/2010/main" xmlns="" val="1932146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endParaRPr lang="en-US"/>
          </a:p>
        </p:txBody>
      </p:sp>
      <p:sp>
        <p:nvSpPr>
          <p:cNvPr id="3" name="제목 2"/>
          <p:cNvSpPr>
            <a:spLocks noGrp="1"/>
          </p:cNvSpPr>
          <p:nvPr>
            <p:ph type="title"/>
          </p:nvPr>
        </p:nvSpPr>
        <p:spPr/>
        <p:txBody>
          <a:bodyPr/>
          <a:lstStyle/>
          <a:p>
            <a:r>
              <a:rPr lang="en-US" dirty="0" smtClean="0"/>
              <a:t>Next Presenters</a:t>
            </a:r>
            <a:endParaRPr lang="en-US" dirty="0"/>
          </a:p>
        </p:txBody>
      </p:sp>
    </p:spTree>
    <p:extLst>
      <p:ext uri="{BB962C8B-B14F-4D97-AF65-F5344CB8AC3E}">
        <p14:creationId xmlns:p14="http://schemas.microsoft.com/office/powerpoint/2010/main" xmlns="" val="1150562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b="1" dirty="0"/>
              <a:t>Why debate?</a:t>
            </a:r>
            <a:endParaRPr lang="en-US" dirty="0"/>
          </a:p>
          <a:p>
            <a:r>
              <a:rPr lang="en-US" dirty="0"/>
              <a:t>It is an excellent way of improving speaking skills and is particularly helpful in providing experience in developing a convincing argument. </a:t>
            </a:r>
            <a:endParaRPr lang="en-US" dirty="0" smtClean="0"/>
          </a:p>
          <a:p>
            <a:r>
              <a:rPr lang="en-US" dirty="0" smtClean="0"/>
              <a:t>Those </a:t>
            </a:r>
            <a:r>
              <a:rPr lang="en-US" dirty="0"/>
              <a:t>of you who are forced to argue against your natural point of view </a:t>
            </a:r>
            <a:r>
              <a:rPr lang="en-US" dirty="0" smtClean="0"/>
              <a:t>realize that arguments, like coins, always have at least two sides.</a:t>
            </a:r>
          </a:p>
          <a:p>
            <a:pPr marL="109728" indent="0">
              <a:buNone/>
            </a:pPr>
            <a:endParaRPr lang="en-US" dirty="0" smtClean="0"/>
          </a:p>
          <a:p>
            <a:pPr marL="109728" indent="0">
              <a:buNone/>
            </a:pPr>
            <a:endParaRPr lang="en-US" dirty="0"/>
          </a:p>
        </p:txBody>
      </p:sp>
      <p:sp>
        <p:nvSpPr>
          <p:cNvPr id="3" name="제목 2"/>
          <p:cNvSpPr>
            <a:spLocks noGrp="1"/>
          </p:cNvSpPr>
          <p:nvPr>
            <p:ph type="title"/>
          </p:nvPr>
        </p:nvSpPr>
        <p:spPr/>
        <p:txBody>
          <a:bodyPr/>
          <a:lstStyle/>
          <a:p>
            <a:r>
              <a:rPr lang="en-US" dirty="0" smtClean="0"/>
              <a:t>Debate</a:t>
            </a:r>
            <a:endParaRPr lang="en-US" dirty="0"/>
          </a:p>
        </p:txBody>
      </p:sp>
    </p:spTree>
    <p:extLst>
      <p:ext uri="{BB962C8B-B14F-4D97-AF65-F5344CB8AC3E}">
        <p14:creationId xmlns:p14="http://schemas.microsoft.com/office/powerpoint/2010/main" xmlns="" val="3411652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a:bodyPr>
          <a:lstStyle/>
          <a:p>
            <a:r>
              <a:rPr lang="en-US" b="1" dirty="0" smtClean="0"/>
              <a:t>Style: </a:t>
            </a:r>
            <a:r>
              <a:rPr lang="en-US" dirty="0" smtClean="0"/>
              <a:t>Style </a:t>
            </a:r>
            <a:r>
              <a:rPr lang="en-US" dirty="0"/>
              <a:t>is the manner in which you communicate your arguments.  </a:t>
            </a:r>
            <a:r>
              <a:rPr lang="en-US" dirty="0" smtClean="0"/>
              <a:t>Content </a:t>
            </a:r>
            <a:r>
              <a:rPr lang="en-US" dirty="0"/>
              <a:t>and strategy are worth little unless you deliver your material in a confident and persuasive way</a:t>
            </a:r>
            <a:r>
              <a:rPr lang="en-US" dirty="0" smtClean="0"/>
              <a:t>.</a:t>
            </a:r>
          </a:p>
          <a:p>
            <a:pPr>
              <a:buNone/>
            </a:pPr>
            <a:endParaRPr lang="en-US" dirty="0"/>
          </a:p>
          <a:p>
            <a:r>
              <a:rPr lang="en-US" b="1" dirty="0" smtClean="0"/>
              <a:t>Speed: </a:t>
            </a:r>
            <a:r>
              <a:rPr lang="en-US" dirty="0" smtClean="0"/>
              <a:t>It </a:t>
            </a:r>
            <a:r>
              <a:rPr lang="en-US" dirty="0"/>
              <a:t>is vital to talk at a pace which is fast enough to sound </a:t>
            </a:r>
            <a:r>
              <a:rPr lang="en-US" dirty="0" smtClean="0"/>
              <a:t>confident and intelligent, </a:t>
            </a:r>
            <a:r>
              <a:rPr lang="en-US" dirty="0"/>
              <a:t>but slow enough to be easily understood. </a:t>
            </a:r>
          </a:p>
          <a:p>
            <a:endParaRPr lang="en-US" dirty="0"/>
          </a:p>
        </p:txBody>
      </p:sp>
      <p:sp>
        <p:nvSpPr>
          <p:cNvPr id="3" name="제목 2"/>
          <p:cNvSpPr>
            <a:spLocks noGrp="1"/>
          </p:cNvSpPr>
          <p:nvPr>
            <p:ph type="title"/>
          </p:nvPr>
        </p:nvSpPr>
        <p:spPr/>
        <p:txBody>
          <a:bodyPr/>
          <a:lstStyle/>
          <a:p>
            <a:r>
              <a:rPr lang="en-US" dirty="0" smtClean="0"/>
              <a:t>Basic Debating Skills</a:t>
            </a:r>
            <a:endParaRPr lang="en-US" dirty="0"/>
          </a:p>
        </p:txBody>
      </p:sp>
    </p:spTree>
    <p:extLst>
      <p:ext uri="{BB962C8B-B14F-4D97-AF65-F5344CB8AC3E}">
        <p14:creationId xmlns:p14="http://schemas.microsoft.com/office/powerpoint/2010/main" xmlns="" val="1066056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b="1" dirty="0"/>
              <a:t>Tone: </a:t>
            </a:r>
            <a:r>
              <a:rPr lang="en-US" dirty="0"/>
              <a:t>Varying tone is what makes you sound interesting. </a:t>
            </a:r>
            <a:endParaRPr lang="en-US" dirty="0" smtClean="0"/>
          </a:p>
          <a:p>
            <a:endParaRPr lang="en-US" dirty="0"/>
          </a:p>
          <a:p>
            <a:r>
              <a:rPr lang="en-US" b="1" dirty="0"/>
              <a:t>Volume: </a:t>
            </a:r>
            <a:r>
              <a:rPr lang="en-US" dirty="0"/>
              <a:t>There is absolutely no need speak any more loudly than the volume at which everyone in the room can comfortably hear you.  Shouting does not win debates.  Speaking too quietly is clearly disastrous since no one will be able to hear you.</a:t>
            </a:r>
          </a:p>
          <a:p>
            <a:endParaRPr lang="en-US" dirty="0"/>
          </a:p>
        </p:txBody>
      </p:sp>
      <p:sp>
        <p:nvSpPr>
          <p:cNvPr id="3" name="제목 2"/>
          <p:cNvSpPr>
            <a:spLocks noGrp="1"/>
          </p:cNvSpPr>
          <p:nvPr>
            <p:ph type="title"/>
          </p:nvPr>
        </p:nvSpPr>
        <p:spPr/>
        <p:txBody>
          <a:bodyPr/>
          <a:lstStyle/>
          <a:p>
            <a:r>
              <a:rPr lang="en-US" dirty="0" smtClean="0"/>
              <a:t>Debating Skills Cont.</a:t>
            </a:r>
            <a:endParaRPr lang="en-US" dirty="0"/>
          </a:p>
        </p:txBody>
      </p:sp>
    </p:spTree>
    <p:extLst>
      <p:ext uri="{BB962C8B-B14F-4D97-AF65-F5344CB8AC3E}">
        <p14:creationId xmlns:p14="http://schemas.microsoft.com/office/powerpoint/2010/main" xmlns="" val="1802584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a:bodyPr>
          <a:lstStyle/>
          <a:p>
            <a:r>
              <a:rPr lang="en-US" b="1" dirty="0" smtClean="0"/>
              <a:t>Clarity: </a:t>
            </a:r>
            <a:r>
              <a:rPr lang="en-US" dirty="0" smtClean="0"/>
              <a:t>The </a:t>
            </a:r>
            <a:r>
              <a:rPr lang="en-US" dirty="0"/>
              <a:t>ability to concisely and clearly express complex issues is what debating is all about.  The main reason people begin to sound unclear is usually because they lose the “stream of thought” which is keeping them going. It is also important to keep it simple. </a:t>
            </a:r>
            <a:endParaRPr lang="en-US" dirty="0" smtClean="0"/>
          </a:p>
        </p:txBody>
      </p:sp>
      <p:sp>
        <p:nvSpPr>
          <p:cNvPr id="3" name="제목 2"/>
          <p:cNvSpPr>
            <a:spLocks noGrp="1"/>
          </p:cNvSpPr>
          <p:nvPr>
            <p:ph type="title"/>
          </p:nvPr>
        </p:nvSpPr>
        <p:spPr/>
        <p:txBody>
          <a:bodyPr/>
          <a:lstStyle/>
          <a:p>
            <a:r>
              <a:rPr lang="en-US" dirty="0" smtClean="0"/>
              <a:t>Debating Skills Cont.</a:t>
            </a:r>
            <a:endParaRPr lang="en-US" dirty="0"/>
          </a:p>
        </p:txBody>
      </p:sp>
    </p:spTree>
    <p:extLst>
      <p:ext uri="{BB962C8B-B14F-4D97-AF65-F5344CB8AC3E}">
        <p14:creationId xmlns:p14="http://schemas.microsoft.com/office/powerpoint/2010/main" xmlns="" val="739087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b="1" dirty="0"/>
              <a:t>Use of notes : </a:t>
            </a:r>
            <a:r>
              <a:rPr lang="en-US" dirty="0"/>
              <a:t>Notes are essential, but they must be brief and well organized to be effective.  When writing notes for rebuttal during the debate, it is usually better to use a separate sheet of paper. </a:t>
            </a:r>
            <a:endParaRPr lang="en-US" dirty="0" smtClean="0"/>
          </a:p>
          <a:p>
            <a:pPr>
              <a:buNone/>
            </a:pPr>
            <a:endParaRPr lang="en-US" dirty="0"/>
          </a:p>
          <a:p>
            <a:r>
              <a:rPr lang="en-US" b="1" dirty="0"/>
              <a:t>Eye contact </a:t>
            </a:r>
            <a:r>
              <a:rPr lang="en-US" dirty="0"/>
              <a:t>with the audience is very important, but keep shifting your gaze. </a:t>
            </a:r>
          </a:p>
          <a:p>
            <a:endParaRPr lang="en-US" dirty="0"/>
          </a:p>
        </p:txBody>
      </p:sp>
      <p:sp>
        <p:nvSpPr>
          <p:cNvPr id="3" name="제목 2"/>
          <p:cNvSpPr>
            <a:spLocks noGrp="1"/>
          </p:cNvSpPr>
          <p:nvPr>
            <p:ph type="title"/>
          </p:nvPr>
        </p:nvSpPr>
        <p:spPr/>
        <p:txBody>
          <a:bodyPr/>
          <a:lstStyle/>
          <a:p>
            <a:r>
              <a:rPr lang="en-US" dirty="0" smtClean="0"/>
              <a:t>Debating Skills Cont.</a:t>
            </a:r>
            <a:endParaRPr lang="en-US" dirty="0"/>
          </a:p>
        </p:txBody>
      </p:sp>
    </p:spTree>
    <p:extLst>
      <p:ext uri="{BB962C8B-B14F-4D97-AF65-F5344CB8AC3E}">
        <p14:creationId xmlns:p14="http://schemas.microsoft.com/office/powerpoint/2010/main" xmlns="" val="1398929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251520" y="1556792"/>
            <a:ext cx="8686800" cy="4525963"/>
          </a:xfrm>
        </p:spPr>
        <p:txBody>
          <a:bodyPr/>
          <a:lstStyle/>
          <a:p>
            <a:r>
              <a:rPr lang="en-US" dirty="0" smtClean="0"/>
              <a:t>Topic: </a:t>
            </a:r>
            <a:r>
              <a:rPr lang="en-US" dirty="0"/>
              <a:t>An actor hired by a particular company poses as an ordinary Joe and strikes up a conversation with a potential consumer to praise the company’s product or service. Is this fair? </a:t>
            </a:r>
            <a:endParaRPr lang="en-US" dirty="0" smtClean="0"/>
          </a:p>
          <a:p>
            <a:endParaRPr lang="en-US" dirty="0" smtClean="0"/>
          </a:p>
          <a:p>
            <a:r>
              <a:rPr lang="en-US" dirty="0" smtClean="0"/>
              <a:t>Debate against another team within your grade</a:t>
            </a:r>
          </a:p>
          <a:p>
            <a:r>
              <a:rPr lang="en-US" dirty="0" smtClean="0"/>
              <a:t>Follow Debate Procedures</a:t>
            </a:r>
          </a:p>
          <a:p>
            <a:r>
              <a:rPr lang="en-US" dirty="0" smtClean="0"/>
              <a:t>I will be going around for participation marks</a:t>
            </a:r>
          </a:p>
          <a:p>
            <a:pPr marL="109728" indent="0">
              <a:buNone/>
            </a:pPr>
            <a:endParaRPr lang="en-US" dirty="0" smtClean="0"/>
          </a:p>
          <a:p>
            <a:pPr marL="109728" indent="0">
              <a:buNone/>
            </a:pPr>
            <a:endParaRPr lang="en-US" dirty="0"/>
          </a:p>
        </p:txBody>
      </p:sp>
      <p:sp>
        <p:nvSpPr>
          <p:cNvPr id="3" name="제목 2"/>
          <p:cNvSpPr>
            <a:spLocks noGrp="1"/>
          </p:cNvSpPr>
          <p:nvPr>
            <p:ph type="title"/>
          </p:nvPr>
        </p:nvSpPr>
        <p:spPr/>
        <p:txBody>
          <a:bodyPr/>
          <a:lstStyle/>
          <a:p>
            <a:r>
              <a:rPr lang="en-US" dirty="0" smtClean="0"/>
              <a:t>Mock Debate</a:t>
            </a:r>
            <a:endParaRPr lang="en-US" dirty="0"/>
          </a:p>
        </p:txBody>
      </p:sp>
    </p:spTree>
    <p:extLst>
      <p:ext uri="{BB962C8B-B14F-4D97-AF65-F5344CB8AC3E}">
        <p14:creationId xmlns:p14="http://schemas.microsoft.com/office/powerpoint/2010/main" xmlns="" val="12153044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광장">
  <a:themeElements>
    <a:clrScheme name="균형">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광장">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광장">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102</TotalTime>
  <Words>176</Words>
  <Application>Microsoft Office PowerPoint</Application>
  <PresentationFormat>On-screen Show (4:3)</PresentationFormat>
  <Paragraphs>27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광장</vt:lpstr>
      <vt:lpstr>Ethics in Marketing</vt:lpstr>
      <vt:lpstr>Next Presenters</vt:lpstr>
      <vt:lpstr>Debate</vt:lpstr>
      <vt:lpstr>Basic Debating Skills</vt:lpstr>
      <vt:lpstr>Debating Skills Cont.</vt:lpstr>
      <vt:lpstr>Debating Skills Cont.</vt:lpstr>
      <vt:lpstr>Debating Skills Cont.</vt:lpstr>
      <vt:lpstr>Mock Debate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Jeanny</dc:creator>
  <cp:lastModifiedBy>jpark41</cp:lastModifiedBy>
  <cp:revision>6</cp:revision>
  <dcterms:created xsi:type="dcterms:W3CDTF">2014-04-10T05:35:31Z</dcterms:created>
  <dcterms:modified xsi:type="dcterms:W3CDTF">2014-04-10T18:04:48Z</dcterms:modified>
</cp:coreProperties>
</file>