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F28EAB-48D1-46D4-8EF8-B7F9F4A75A1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F4E406-77B5-425B-A588-010CBE4B6D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Internet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Park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500" dirty="0" smtClean="0"/>
              <a:t>Q&amp;A: What are some Internet safety tips you already know?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Internet Safety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Your name, address, phone #, etc… should not be shared on public messages, such as </a:t>
            </a:r>
            <a:r>
              <a:rPr lang="en-CA" sz="3000" dirty="0" err="1" smtClean="0"/>
              <a:t>Facebook</a:t>
            </a:r>
            <a:r>
              <a:rPr lang="en-CA" sz="3000" dirty="0" smtClean="0"/>
              <a:t>, Twitter, Skype, etc…</a:t>
            </a:r>
          </a:p>
          <a:p>
            <a:pPr>
              <a:buNone/>
            </a:pPr>
            <a:endParaRPr lang="en-CA" sz="3000" dirty="0" smtClean="0"/>
          </a:p>
          <a:p>
            <a:r>
              <a:rPr lang="en-CA" sz="3000" dirty="0" smtClean="0"/>
              <a:t>Be sure you are dealing with someone that you trust and your parents know of before giving out any personal information about yourself via E-mail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Personal Identifying </a:t>
            </a:r>
            <a:r>
              <a:rPr lang="en-CA" dirty="0" err="1" smtClean="0"/>
              <a:t>Informaiton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Once you post your personal information or pictures on social media, anyone can see them and have access. </a:t>
            </a:r>
          </a:p>
          <a:p>
            <a:r>
              <a:rPr lang="en-CA" sz="3000" dirty="0" smtClean="0"/>
              <a:t>People can take screenshots of your photos and keep them, even after you remove them from the site.</a:t>
            </a:r>
          </a:p>
          <a:p>
            <a:r>
              <a:rPr lang="en-CA" sz="3000" dirty="0" smtClean="0"/>
              <a:t>If someone writes mean comments about you on social media, don’t respond and tell your parents or guardians.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Media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000" dirty="0" smtClean="0"/>
              <a:t>Q&amp;A: What are dangers associated with meeting a stranger online?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Meeting someone online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 careful when someone offers you something for nothing</a:t>
            </a:r>
          </a:p>
          <a:p>
            <a:r>
              <a:rPr lang="en-CA" dirty="0" smtClean="0"/>
              <a:t>Never arrange a face-to-face meeting without telling your parent or guardian</a:t>
            </a:r>
          </a:p>
          <a:p>
            <a:r>
              <a:rPr lang="en-CA" dirty="0" smtClean="0"/>
              <a:t>Not everyone is as nice, cute, and funny as they may sound online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Meeting Strangers Online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000" dirty="0" smtClean="0"/>
              <a:t>Q&amp;A: What is a firewall?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Viruses</a:t>
            </a:r>
            <a:endParaRPr lang="en-US" dirty="0"/>
          </a:p>
        </p:txBody>
      </p:sp>
      <p:pic>
        <p:nvPicPr>
          <p:cNvPr id="1026" name="Picture 2" descr="http://t2.gstatic.com/images?q=tbn:ANd9GcSq9QkkHLuvoWncswHmtxIpuoJw0WF3eAiPmdlNPES4QCo1uKqD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222" y="2590800"/>
            <a:ext cx="610222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Never open unknown emails</a:t>
            </a:r>
          </a:p>
          <a:p>
            <a:r>
              <a:rPr lang="en-CA" dirty="0" smtClean="0"/>
              <a:t>Never download unknown files</a:t>
            </a:r>
          </a:p>
          <a:p>
            <a:r>
              <a:rPr lang="en-CA" dirty="0" smtClean="0"/>
              <a:t>Keep your computer updated regularly with anti-virus software and install a firewall to protect computers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Viruses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221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Internet Safety</vt:lpstr>
      <vt:lpstr>Internet Safety</vt:lpstr>
      <vt:lpstr>Personal Identifying Informaiton</vt:lpstr>
      <vt:lpstr>Social Media</vt:lpstr>
      <vt:lpstr>Meeting someone online</vt:lpstr>
      <vt:lpstr>Meeting Strangers Online</vt:lpstr>
      <vt:lpstr>Viruses</vt:lpstr>
      <vt:lpstr>Viruses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Safety</dc:title>
  <dc:creator>jpark41</dc:creator>
  <cp:lastModifiedBy>jpark41</cp:lastModifiedBy>
  <cp:revision>3</cp:revision>
  <dcterms:created xsi:type="dcterms:W3CDTF">2014-04-08T20:16:03Z</dcterms:created>
  <dcterms:modified xsi:type="dcterms:W3CDTF">2014-04-08T20:38:00Z</dcterms:modified>
</cp:coreProperties>
</file>