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6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4660"/>
  </p:normalViewPr>
  <p:slideViewPr>
    <p:cSldViewPr>
      <p:cViewPr varScale="1">
        <p:scale>
          <a:sx n="68" d="100"/>
          <a:sy n="68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9C10C2-4A7F-4F72-94A3-F7A5D4E527C9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C725FA-2F4C-4FB5-B073-160FD39B7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C10C2-4A7F-4F72-94A3-F7A5D4E527C9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725FA-2F4C-4FB5-B073-160FD39B7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C10C2-4A7F-4F72-94A3-F7A5D4E527C9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725FA-2F4C-4FB5-B073-160FD39B7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C10C2-4A7F-4F72-94A3-F7A5D4E527C9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725FA-2F4C-4FB5-B073-160FD39B7A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C10C2-4A7F-4F72-94A3-F7A5D4E527C9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725FA-2F4C-4FB5-B073-160FD39B7A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C10C2-4A7F-4F72-94A3-F7A5D4E527C9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725FA-2F4C-4FB5-B073-160FD39B7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C10C2-4A7F-4F72-94A3-F7A5D4E527C9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725FA-2F4C-4FB5-B073-160FD39B7A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C10C2-4A7F-4F72-94A3-F7A5D4E527C9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725FA-2F4C-4FB5-B073-160FD39B7A5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9C10C2-4A7F-4F72-94A3-F7A5D4E527C9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725FA-2F4C-4FB5-B073-160FD39B7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79C10C2-4A7F-4F72-94A3-F7A5D4E527C9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725FA-2F4C-4FB5-B073-160FD39B7A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9C10C2-4A7F-4F72-94A3-F7A5D4E527C9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C725FA-2F4C-4FB5-B073-160FD39B7A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79C10C2-4A7F-4F72-94A3-F7A5D4E527C9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C725FA-2F4C-4FB5-B073-160FD39B7A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27584" y="1412776"/>
            <a:ext cx="6910536" cy="1829761"/>
          </a:xfrm>
        </p:spPr>
        <p:txBody>
          <a:bodyPr/>
          <a:lstStyle/>
          <a:p>
            <a:r>
              <a:rPr lang="en-US" dirty="0" smtClean="0"/>
              <a:t>Marketing Research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43608" y="3861048"/>
            <a:ext cx="7772400" cy="1199704"/>
          </a:xfrm>
        </p:spPr>
        <p:txBody>
          <a:bodyPr/>
          <a:lstStyle/>
          <a:p>
            <a:r>
              <a:rPr lang="en-US" dirty="0" smtClean="0"/>
              <a:t>Ms. Park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23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 this stage, the researchers </a:t>
            </a:r>
            <a:r>
              <a:rPr lang="en-US" sz="2800" dirty="0" smtClean="0"/>
              <a:t>study </a:t>
            </a:r>
            <a:r>
              <a:rPr lang="en-US" sz="2800" dirty="0"/>
              <a:t>the data very careful and draw </a:t>
            </a:r>
            <a:r>
              <a:rPr lang="en-US" sz="2800" dirty="0" smtClean="0"/>
              <a:t>conclusions </a:t>
            </a:r>
            <a:r>
              <a:rPr lang="en-US" sz="2800" dirty="0"/>
              <a:t>from it</a:t>
            </a:r>
            <a:r>
              <a:rPr lang="en-US" sz="2800" dirty="0" smtClean="0"/>
              <a:t>.</a:t>
            </a:r>
          </a:p>
          <a:p>
            <a:pPr marL="109728" indent="0">
              <a:buNone/>
            </a:pPr>
            <a:endParaRPr lang="en-US" sz="2800" dirty="0" smtClean="0"/>
          </a:p>
          <a:p>
            <a:r>
              <a:rPr lang="en-US" sz="2800" dirty="0" smtClean="0"/>
              <a:t>What is analyzing and interpreting data?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36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If your </a:t>
            </a:r>
            <a:r>
              <a:rPr lang="en-US" sz="2800" dirty="0"/>
              <a:t>objective was to understand the characteristics of typical customers, then you must </a:t>
            </a:r>
            <a:r>
              <a:rPr lang="en-US" sz="2800" b="1" dirty="0" smtClean="0"/>
              <a:t>transform _______ into _______</a:t>
            </a:r>
          </a:p>
          <a:p>
            <a:endParaRPr lang="en-US" sz="2800" dirty="0"/>
          </a:p>
          <a:p>
            <a:r>
              <a:rPr lang="en-US" dirty="0" smtClean="0"/>
              <a:t>What is raw data and information?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1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CA" sz="3200" dirty="0"/>
              <a:t>Design in which the major emphasis is on gaining ideas and insights</a:t>
            </a:r>
            <a:r>
              <a:rPr lang="en-CA" sz="3200" dirty="0" smtClean="0"/>
              <a:t>.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CA" sz="3200" dirty="0" smtClean="0"/>
              <a:t>What is exploratory research?</a:t>
            </a:r>
            <a:endParaRPr lang="en-CA" sz="3200" dirty="0"/>
          </a:p>
          <a:p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11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very first step in Marketing Research process.</a:t>
            </a:r>
          </a:p>
          <a:p>
            <a:r>
              <a:rPr lang="en-US" dirty="0" smtClean="0"/>
              <a:t>What is Defining Objective and Problem.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91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very last step in Marketing Research process?</a:t>
            </a:r>
          </a:p>
          <a:p>
            <a:r>
              <a:rPr lang="en-US" dirty="0" smtClean="0"/>
              <a:t>What is communicating your research results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3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term used to describe the population that is being studied in marketing research</a:t>
            </a:r>
          </a:p>
          <a:p>
            <a:r>
              <a:rPr lang="en-US" dirty="0" smtClean="0"/>
              <a:t>What is sample?</a:t>
            </a:r>
          </a:p>
          <a:p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59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known global brand. </a:t>
            </a:r>
          </a:p>
          <a:p>
            <a:r>
              <a:rPr lang="en-US" dirty="0" smtClean="0"/>
              <a:t>What is Nike?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50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 facts, statistics, or pieces of 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What is data?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55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Data that contains people’s </a:t>
            </a:r>
            <a:r>
              <a:rPr lang="en-US" sz="2800" dirty="0"/>
              <a:t>reactions, responses or feelings toward a given subject or problem</a:t>
            </a:r>
          </a:p>
          <a:p>
            <a:r>
              <a:rPr lang="en-US" dirty="0" smtClean="0"/>
              <a:t>What is qualitative data?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57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#1 Canadian brand?</a:t>
            </a:r>
          </a:p>
          <a:p>
            <a:r>
              <a:rPr lang="en-US" dirty="0" smtClean="0"/>
              <a:t>What is Tim </a:t>
            </a:r>
            <a:r>
              <a:rPr lang="en-US" dirty="0" err="1" smtClean="0"/>
              <a:t>Hortons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9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everything away</a:t>
            </a:r>
          </a:p>
          <a:p>
            <a:r>
              <a:rPr lang="en-US" dirty="0" smtClean="0"/>
              <a:t>Get into groups of six</a:t>
            </a:r>
          </a:p>
          <a:p>
            <a:r>
              <a:rPr lang="en-US" dirty="0" smtClean="0"/>
              <a:t>The winning group wins candies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Jeopardy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94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19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69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99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three questions for the other teams</a:t>
            </a:r>
          </a:p>
          <a:p>
            <a:r>
              <a:rPr lang="en-US" dirty="0" smtClean="0"/>
              <a:t>Make those questions hard; if other teams do not get the answer, your team will win a point!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Jeopardy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58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Data that is measurable.</a:t>
            </a:r>
          </a:p>
          <a:p>
            <a:r>
              <a:rPr lang="en-US" sz="3200" dirty="0" smtClean="0"/>
              <a:t>What is quantitative data?</a:t>
            </a:r>
            <a:endParaRPr lang="en-US" sz="32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62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New set of data that is collected by the researchers themselves </a:t>
            </a:r>
          </a:p>
          <a:p>
            <a:r>
              <a:rPr lang="en-US" sz="3400" dirty="0" smtClean="0"/>
              <a:t>What is primary data</a:t>
            </a:r>
            <a:endParaRPr lang="en-US" sz="3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9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that already exists. This data can be found through online researches or library researches. </a:t>
            </a:r>
          </a:p>
          <a:p>
            <a:r>
              <a:rPr lang="en-US" dirty="0" smtClean="0"/>
              <a:t>What is secondary data?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09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often do you drink coffee?</a:t>
            </a:r>
          </a:p>
          <a:p>
            <a:r>
              <a:rPr lang="en-US" dirty="0" smtClean="0"/>
              <a:t>What is an example of quantitative question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79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like Chocolate ice cream more than Vanilla ice cream?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What is an example of qualitative question?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82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 scale of 1 to 10, how much do you enjoy Marketing?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What is an example of quantitative question?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85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online sites, such as Survey Monkey or Google Docs, to formulate questionnaire and collect data</a:t>
            </a:r>
          </a:p>
          <a:p>
            <a:endParaRPr lang="en-US" dirty="0" smtClean="0"/>
          </a:p>
          <a:p>
            <a:r>
              <a:rPr lang="en-US" dirty="0" smtClean="0"/>
              <a:t>What is online survey?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31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</TotalTime>
  <Words>379</Words>
  <Application>Microsoft Office PowerPoint</Application>
  <PresentationFormat>화면 슬라이드 쇼(4:3)</PresentationFormat>
  <Paragraphs>68</Paragraphs>
  <Slides>23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4" baseType="lpstr">
      <vt:lpstr>광장</vt:lpstr>
      <vt:lpstr>Marketing Research</vt:lpstr>
      <vt:lpstr>Jeopardy</vt:lpstr>
      <vt:lpstr>Question 1:</vt:lpstr>
      <vt:lpstr>Question 2: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  <vt:lpstr>Making Jeopardy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Research</dc:title>
  <dc:creator>Jeanny</dc:creator>
  <cp:lastModifiedBy>Jeanny</cp:lastModifiedBy>
  <cp:revision>5</cp:revision>
  <dcterms:created xsi:type="dcterms:W3CDTF">2014-02-24T01:36:49Z</dcterms:created>
  <dcterms:modified xsi:type="dcterms:W3CDTF">2014-02-24T02:20:09Z</dcterms:modified>
</cp:coreProperties>
</file>