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B3EE65-FE7B-4119-B77E-D03CEC3579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17AB87-3779-4EB1-89AE-C555D17A300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628800"/>
            <a:ext cx="6332240" cy="1829761"/>
          </a:xfrm>
        </p:spPr>
        <p:txBody>
          <a:bodyPr/>
          <a:lstStyle/>
          <a:p>
            <a:r>
              <a:rPr lang="en-US" dirty="0" smtClean="0"/>
              <a:t>Marketing Research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300" b="1" dirty="0" smtClean="0"/>
              <a:t>Nice to see you guys again! </a:t>
            </a:r>
            <a:endParaRPr lang="en-CA" sz="33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en-CA" dirty="0"/>
          </a:p>
        </p:txBody>
      </p:sp>
      <p:pic>
        <p:nvPicPr>
          <p:cNvPr id="1026" name="Picture 2" descr="http://iuliaradu.files.wordpress.com/2010/01/smiley_fa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492896"/>
            <a:ext cx="150381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favorite Canadian brand?</a:t>
            </a:r>
          </a:p>
          <a:p>
            <a:endParaRPr lang="en-US" dirty="0" smtClean="0"/>
          </a:p>
          <a:p>
            <a:r>
              <a:rPr lang="en-US" dirty="0" smtClean="0"/>
              <a:t>Which brands do you think would be on top 10 Canadian brands?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Activity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10. RONA</a:t>
            </a:r>
          </a:p>
          <a:p>
            <a:r>
              <a:rPr lang="en-US" dirty="0" smtClean="0"/>
              <a:t>9. TD Bank</a:t>
            </a:r>
          </a:p>
          <a:p>
            <a:r>
              <a:rPr lang="en-US" dirty="0" smtClean="0"/>
              <a:t>8. Saputo</a:t>
            </a:r>
          </a:p>
          <a:p>
            <a:r>
              <a:rPr lang="en-US" dirty="0" smtClean="0"/>
              <a:t>7. Bombardier Inc.</a:t>
            </a:r>
          </a:p>
          <a:p>
            <a:r>
              <a:rPr lang="en-US" dirty="0" smtClean="0"/>
              <a:t>6. Shoppers Drug Mart</a:t>
            </a:r>
          </a:p>
          <a:p>
            <a:r>
              <a:rPr lang="en-US" dirty="0" smtClean="0"/>
              <a:t>5. Jean Coutu Group</a:t>
            </a:r>
          </a:p>
          <a:p>
            <a:r>
              <a:rPr lang="en-US" dirty="0" smtClean="0"/>
              <a:t>4. Canadian Tire</a:t>
            </a:r>
          </a:p>
          <a:p>
            <a:r>
              <a:rPr lang="en-US" dirty="0" smtClean="0"/>
              <a:t>3. McCain Foods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Westjet</a:t>
            </a:r>
            <a:endParaRPr lang="en-US" dirty="0" smtClean="0"/>
          </a:p>
          <a:p>
            <a:r>
              <a:rPr lang="en-US" dirty="0" smtClean="0"/>
              <a:t>1. Tim </a:t>
            </a:r>
            <a:r>
              <a:rPr lang="en-US" dirty="0" err="1" smtClean="0"/>
              <a:t>Hortons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Canadian Brands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On-time</a:t>
            </a:r>
          </a:p>
          <a:p>
            <a:r>
              <a:rPr lang="en-US" dirty="0" smtClean="0"/>
              <a:t>No Cell Phones</a:t>
            </a:r>
          </a:p>
          <a:p>
            <a:r>
              <a:rPr lang="en-US" dirty="0" smtClean="0"/>
              <a:t>No Foul language</a:t>
            </a:r>
          </a:p>
          <a:p>
            <a:r>
              <a:rPr lang="en-US" dirty="0" smtClean="0"/>
              <a:t>Quiet Coyote</a:t>
            </a:r>
          </a:p>
          <a:p>
            <a:r>
              <a:rPr lang="en-US" dirty="0" smtClean="0"/>
              <a:t>Hand-in Assignments On the Due Date</a:t>
            </a:r>
          </a:p>
          <a:p>
            <a:r>
              <a:rPr lang="en-US" dirty="0" smtClean="0"/>
              <a:t>Respect </a:t>
            </a:r>
          </a:p>
          <a:p>
            <a:endParaRPr lang="en-US" dirty="0" smtClean="0"/>
          </a:p>
          <a:p>
            <a:r>
              <a:rPr lang="en-US" dirty="0" smtClean="0"/>
              <a:t>Anything else???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What is marketing research?</a:t>
            </a:r>
            <a:endParaRPr lang="en-CA" sz="2400" dirty="0" smtClean="0"/>
          </a:p>
          <a:p>
            <a:pPr lvl="1"/>
            <a:r>
              <a:rPr lang="en-US" sz="2400" dirty="0" smtClean="0"/>
              <a:t>What is primary data?</a:t>
            </a:r>
            <a:endParaRPr lang="en-CA" sz="2400" dirty="0" smtClean="0"/>
          </a:p>
          <a:p>
            <a:pPr lvl="1"/>
            <a:r>
              <a:rPr lang="en-US" sz="2400" dirty="0" smtClean="0"/>
              <a:t>What is secondary data?</a:t>
            </a:r>
            <a:endParaRPr lang="en-CA" sz="2400" dirty="0" smtClean="0"/>
          </a:p>
          <a:p>
            <a:pPr lvl="1"/>
            <a:r>
              <a:rPr lang="en-US" sz="2400" dirty="0" smtClean="0"/>
              <a:t>What is quantitative data?</a:t>
            </a:r>
            <a:endParaRPr lang="en-CA" sz="2400" dirty="0" smtClean="0"/>
          </a:p>
          <a:p>
            <a:pPr lvl="1"/>
            <a:r>
              <a:rPr lang="en-US" sz="2400" dirty="0" smtClean="0"/>
              <a:t>What is qualitative data?</a:t>
            </a:r>
            <a:endParaRPr lang="en-CA" sz="2400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Do you like the movie?</a:t>
            </a:r>
          </a:p>
          <a:p>
            <a:r>
              <a:rPr lang="en-US" dirty="0" smtClean="0"/>
              <a:t>2. Do you like Jennifer Lawrence?</a:t>
            </a:r>
          </a:p>
          <a:p>
            <a:r>
              <a:rPr lang="en-US" dirty="0" smtClean="0"/>
              <a:t>3. Did you think the movie was too long?</a:t>
            </a:r>
          </a:p>
          <a:p>
            <a:r>
              <a:rPr lang="en-US" dirty="0" smtClean="0"/>
              <a:t>4. What did you like/dislike about the movie?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Hunger Games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question can also be </a:t>
            </a:r>
            <a:r>
              <a:rPr lang="en-US" i="1" dirty="0" smtClean="0"/>
              <a:t>quantified</a:t>
            </a:r>
          </a:p>
          <a:p>
            <a:r>
              <a:rPr lang="en-US" dirty="0" smtClean="0"/>
              <a:t>Ex. Do you like Hunger Games?</a:t>
            </a:r>
          </a:p>
          <a:p>
            <a:r>
              <a:rPr lang="en-US" dirty="0" smtClean="0"/>
              <a:t>To quantify this question, use </a:t>
            </a:r>
            <a:r>
              <a:rPr lang="en-US" i="1" dirty="0" smtClean="0"/>
              <a:t>scale </a:t>
            </a:r>
            <a:r>
              <a:rPr lang="en-US" dirty="0" smtClean="0"/>
              <a:t>or </a:t>
            </a:r>
            <a:r>
              <a:rPr lang="en-US" i="1" dirty="0" smtClean="0"/>
              <a:t>list</a:t>
            </a:r>
          </a:p>
          <a:p>
            <a:r>
              <a:rPr lang="en-US" dirty="0" smtClean="0"/>
              <a:t>On a scale of 10, how much do you like Hunger Games?</a:t>
            </a:r>
          </a:p>
          <a:p>
            <a:r>
              <a:rPr lang="en-US" dirty="0" smtClean="0"/>
              <a:t>What is your favorite food? a) meat, b) fish, c) rice, d) noodles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turn a qualitative question into a quantitative question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232</Words>
  <Application>Microsoft Office PowerPoint</Application>
  <PresentationFormat>화면 슬라이드 쇼(4:3)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Concourse</vt:lpstr>
      <vt:lpstr>Marketing Research </vt:lpstr>
      <vt:lpstr>Hello!</vt:lpstr>
      <vt:lpstr>Opening Activity</vt:lpstr>
      <vt:lpstr>Top 10 Canadian Brands</vt:lpstr>
      <vt:lpstr>Classroom Rules</vt:lpstr>
      <vt:lpstr>Review</vt:lpstr>
      <vt:lpstr>Hunger Games</vt:lpstr>
      <vt:lpstr>How to turn a qualitative question into a quantitative question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</dc:title>
  <dc:creator>hp</dc:creator>
  <cp:lastModifiedBy>Jeanny</cp:lastModifiedBy>
  <cp:revision>3</cp:revision>
  <dcterms:created xsi:type="dcterms:W3CDTF">2013-08-26T09:58:30Z</dcterms:created>
  <dcterms:modified xsi:type="dcterms:W3CDTF">2014-01-31T18:55:00Z</dcterms:modified>
</cp:coreProperties>
</file>