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F6BC15-F3C2-4FF2-AFBA-5A69069DAD69}" type="datetimeFigureOut">
              <a:rPr lang="en-CA" smtClean="0"/>
              <a:t>31/01/2014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9E9E52-237E-4C6F-907E-36E31CE6577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F6BC15-F3C2-4FF2-AFBA-5A69069DAD69}" type="datetimeFigureOut">
              <a:rPr lang="en-CA" smtClean="0"/>
              <a:t>31/01/2014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E9E52-237E-4C6F-907E-36E31CE6577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F6BC15-F3C2-4FF2-AFBA-5A69069DAD69}" type="datetimeFigureOut">
              <a:rPr lang="en-CA" smtClean="0"/>
              <a:t>31/01/2014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E9E52-237E-4C6F-907E-36E31CE6577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F6BC15-F3C2-4FF2-AFBA-5A69069DAD69}" type="datetimeFigureOut">
              <a:rPr lang="en-CA" smtClean="0"/>
              <a:t>31/01/2014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E9E52-237E-4C6F-907E-36E31CE6577B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F6BC15-F3C2-4FF2-AFBA-5A69069DAD69}" type="datetimeFigureOut">
              <a:rPr lang="en-CA" smtClean="0"/>
              <a:t>31/01/2014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E9E52-237E-4C6F-907E-36E31CE6577B}" type="slidenum">
              <a:rPr lang="en-CA" smtClean="0"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F6BC15-F3C2-4FF2-AFBA-5A69069DAD69}" type="datetimeFigureOut">
              <a:rPr lang="en-CA" smtClean="0"/>
              <a:t>31/01/2014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E9E52-237E-4C6F-907E-36E31CE6577B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F6BC15-F3C2-4FF2-AFBA-5A69069DAD69}" type="datetimeFigureOut">
              <a:rPr lang="en-CA" smtClean="0"/>
              <a:t>31/01/2014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E9E52-237E-4C6F-907E-36E31CE6577B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F6BC15-F3C2-4FF2-AFBA-5A69069DAD69}" type="datetimeFigureOut">
              <a:rPr lang="en-CA" smtClean="0"/>
              <a:t>31/01/2014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E9E52-237E-4C6F-907E-36E31CE6577B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F6BC15-F3C2-4FF2-AFBA-5A69069DAD69}" type="datetimeFigureOut">
              <a:rPr lang="en-CA" smtClean="0"/>
              <a:t>31/01/2014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E9E52-237E-4C6F-907E-36E31CE6577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F6BC15-F3C2-4FF2-AFBA-5A69069DAD69}" type="datetimeFigureOut">
              <a:rPr lang="en-CA" smtClean="0"/>
              <a:t>31/01/2014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E9E52-237E-4C6F-907E-36E31CE6577B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F6BC15-F3C2-4FF2-AFBA-5A69069DAD69}" type="datetimeFigureOut">
              <a:rPr lang="en-CA" smtClean="0"/>
              <a:t>31/01/2014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9E9E52-237E-4C6F-907E-36E31CE6577B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F6BC15-F3C2-4FF2-AFBA-5A69069DAD69}" type="datetimeFigureOut">
              <a:rPr lang="en-CA" smtClean="0"/>
              <a:t>31/01/2014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49E9E52-237E-4C6F-907E-36E31CE6577B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Marketing Research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Student Name</a:t>
            </a:r>
            <a:endParaRPr lang="en-CA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Activity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Get in groups of 4 or 5</a:t>
            </a:r>
          </a:p>
          <a:p>
            <a:pPr lvl="0"/>
            <a:r>
              <a:rPr lang="en-US" dirty="0" smtClean="0"/>
              <a:t>Write down on a piece of paper what steps/processes you would take to conduct a market research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Mini-Activity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en-US" sz="2800" dirty="0" smtClean="0"/>
              <a:t>1. </a:t>
            </a:r>
            <a:r>
              <a:rPr lang="en-US" sz="2800" b="1" dirty="0" smtClean="0"/>
              <a:t>Defining an objective &amp; problem</a:t>
            </a:r>
          </a:p>
          <a:p>
            <a:pPr lvl="0">
              <a:buNone/>
            </a:pPr>
            <a:r>
              <a:rPr lang="en-US" sz="2800" dirty="0" smtClean="0"/>
              <a:t>2. </a:t>
            </a:r>
            <a:r>
              <a:rPr lang="en-US" sz="2800" b="1" dirty="0" smtClean="0"/>
              <a:t>Determining appropriate research design</a:t>
            </a:r>
            <a:endParaRPr lang="en-CA" sz="2800" b="1" dirty="0" smtClean="0"/>
          </a:p>
          <a:p>
            <a:pPr lvl="1"/>
            <a:r>
              <a:rPr lang="en-US" sz="2400" u="sng" dirty="0" smtClean="0"/>
              <a:t>Exploratory</a:t>
            </a:r>
            <a:r>
              <a:rPr lang="en-US" sz="2400" dirty="0" smtClean="0"/>
              <a:t>- </a:t>
            </a:r>
            <a:r>
              <a:rPr lang="en-CA" sz="2400" dirty="0" smtClean="0"/>
              <a:t>Design in which the major emphasis is on gaining ideas and insights.</a:t>
            </a:r>
          </a:p>
          <a:p>
            <a:pPr lvl="1"/>
            <a:r>
              <a:rPr lang="en-US" sz="2400" u="sng" dirty="0" smtClean="0"/>
              <a:t>Descriptive</a:t>
            </a:r>
            <a:r>
              <a:rPr lang="en-US" sz="2400" dirty="0" smtClean="0"/>
              <a:t>-</a:t>
            </a:r>
            <a:r>
              <a:rPr lang="en-CA" sz="2400" dirty="0" smtClean="0"/>
              <a:t>Research design in which the major emphasis is on determining the frequency with which something occurs or the extent to which two variables co-vary.</a:t>
            </a:r>
          </a:p>
          <a:p>
            <a:pPr lvl="1"/>
            <a:r>
              <a:rPr lang="en-US" sz="2400" u="sng" dirty="0" smtClean="0"/>
              <a:t>Casual</a:t>
            </a:r>
            <a:r>
              <a:rPr lang="en-US" sz="2400" dirty="0" smtClean="0"/>
              <a:t>- </a:t>
            </a:r>
            <a:r>
              <a:rPr lang="en-CA" sz="2400" dirty="0" smtClean="0"/>
              <a:t>Research design in which the major emphasis is on determining  cause-and-</a:t>
            </a:r>
            <a:r>
              <a:rPr lang="en-CA" sz="2400" dirty="0" err="1" smtClean="0"/>
              <a:t>eﬀect</a:t>
            </a:r>
            <a:r>
              <a:rPr lang="en-CA" sz="2400" dirty="0" smtClean="0"/>
              <a:t> relationships.</a:t>
            </a:r>
          </a:p>
          <a:p>
            <a:pPr lvl="0">
              <a:buNone/>
            </a:pPr>
            <a:r>
              <a:rPr lang="en-US" sz="2800" dirty="0" smtClean="0"/>
              <a:t>3. </a:t>
            </a:r>
            <a:r>
              <a:rPr lang="en-US" sz="2800" b="1" dirty="0" smtClean="0"/>
              <a:t>Designing and preparing research instrument</a:t>
            </a:r>
            <a:endParaRPr lang="en-CA" sz="2800" b="1" dirty="0" smtClean="0"/>
          </a:p>
          <a:p>
            <a:pPr lvl="0">
              <a:buNone/>
            </a:pPr>
            <a:r>
              <a:rPr lang="en-US" sz="2800" dirty="0" smtClean="0"/>
              <a:t>4. </a:t>
            </a:r>
            <a:r>
              <a:rPr lang="en-US" sz="2800" b="1" dirty="0" smtClean="0"/>
              <a:t>Sampling and collecting data</a:t>
            </a:r>
            <a:endParaRPr lang="en-CA" sz="2800" b="1" dirty="0" smtClean="0"/>
          </a:p>
          <a:p>
            <a:pPr lvl="0">
              <a:buNone/>
            </a:pPr>
            <a:r>
              <a:rPr lang="en-US" sz="2800" dirty="0" smtClean="0"/>
              <a:t>5. </a:t>
            </a:r>
            <a:r>
              <a:rPr lang="en-US" sz="2800" b="1" dirty="0" smtClean="0"/>
              <a:t>Analyzing Data</a:t>
            </a:r>
            <a:endParaRPr lang="en-CA" sz="2800" b="1" dirty="0" smtClean="0"/>
          </a:p>
          <a:p>
            <a:pPr lvl="0">
              <a:buNone/>
            </a:pPr>
            <a:r>
              <a:rPr lang="en-US" sz="2800" dirty="0" smtClean="0"/>
              <a:t>6. </a:t>
            </a:r>
            <a:r>
              <a:rPr lang="en-US" sz="2800" b="1" dirty="0" smtClean="0"/>
              <a:t>Interpreting Data</a:t>
            </a:r>
            <a:endParaRPr lang="en-CA" sz="2800" b="1" dirty="0" smtClean="0"/>
          </a:p>
          <a:p>
            <a:pPr lvl="0">
              <a:buNone/>
            </a:pPr>
            <a:r>
              <a:rPr lang="en-US" sz="2800" dirty="0" smtClean="0"/>
              <a:t>7. </a:t>
            </a:r>
            <a:r>
              <a:rPr lang="en-US" sz="2800" b="1" dirty="0" smtClean="0"/>
              <a:t>Communicating Results</a:t>
            </a:r>
            <a:endParaRPr lang="en-CA" sz="2800" b="1" dirty="0" smtClean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Research Process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Gr.11s – School Store</a:t>
            </a:r>
          </a:p>
          <a:p>
            <a:r>
              <a:rPr lang="en-US" dirty="0" smtClean="0"/>
              <a:t>Gr. 12s – Canadian Businesses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</TotalTime>
  <Words>137</Words>
  <Application>Microsoft Office PowerPoint</Application>
  <PresentationFormat>화면 슬라이드 쇼(4:3)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Concourse</vt:lpstr>
      <vt:lpstr>Marketing Research</vt:lpstr>
      <vt:lpstr>Opening Activity</vt:lpstr>
      <vt:lpstr>Mini-Activity</vt:lpstr>
      <vt:lpstr>Marketing Research Process</vt:lpstr>
      <vt:lpstr>Project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Research</dc:title>
  <dc:creator>hp</dc:creator>
  <cp:lastModifiedBy>Jeanny</cp:lastModifiedBy>
  <cp:revision>1</cp:revision>
  <dcterms:created xsi:type="dcterms:W3CDTF">2013-08-26T11:38:16Z</dcterms:created>
  <dcterms:modified xsi:type="dcterms:W3CDTF">2014-01-31T18:55:14Z</dcterms:modified>
</cp:coreProperties>
</file>