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77B4FA-A474-4B65-96D5-744482DC4C67}" type="datetimeFigureOut">
              <a:rPr lang="en-CA" smtClean="0"/>
              <a:t>31/01/2014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46ADBE-59E2-4D76-9C54-8720901B018B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Marketing Research 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Student Name</a:t>
            </a:r>
            <a:endParaRPr lang="en-CA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1. Research Client: </a:t>
            </a:r>
            <a:r>
              <a:rPr lang="en-CA" dirty="0" smtClean="0"/>
              <a:t>La </a:t>
            </a:r>
            <a:r>
              <a:rPr lang="en-CA" dirty="0" err="1" smtClean="0"/>
              <a:t>Rustica</a:t>
            </a:r>
            <a:endParaRPr lang="en-CA" dirty="0" smtClean="0"/>
          </a:p>
          <a:p>
            <a:pPr>
              <a:buNone/>
            </a:pPr>
            <a:r>
              <a:rPr lang="en-CA" b="1" dirty="0" smtClean="0"/>
              <a:t>2. Background: </a:t>
            </a:r>
            <a:r>
              <a:rPr lang="en-CA" dirty="0" smtClean="0"/>
              <a:t>La </a:t>
            </a:r>
            <a:r>
              <a:rPr lang="en-CA" dirty="0" err="1" smtClean="0"/>
              <a:t>Rustica</a:t>
            </a:r>
            <a:r>
              <a:rPr lang="en-CA" dirty="0" smtClean="0"/>
              <a:t> is a local Italian restaurant located in uptown New Westminster. La </a:t>
            </a:r>
            <a:r>
              <a:rPr lang="en-CA" dirty="0" err="1" smtClean="0"/>
              <a:t>Rustica</a:t>
            </a:r>
            <a:r>
              <a:rPr lang="en-CA" dirty="0" smtClean="0"/>
              <a:t> is an upper-end restaurant and its price ranges between $35 to $ 55 per person, including desserts and wine. La </a:t>
            </a:r>
            <a:r>
              <a:rPr lang="en-CA" dirty="0" err="1" smtClean="0"/>
              <a:t>Rustica</a:t>
            </a:r>
            <a:r>
              <a:rPr lang="en-CA" dirty="0" smtClean="0"/>
              <a:t> can seat up to 200 customers and offers catering service for large parties. La </a:t>
            </a:r>
            <a:r>
              <a:rPr lang="en-CA" dirty="0" err="1" smtClean="0"/>
              <a:t>Rustica</a:t>
            </a:r>
            <a:r>
              <a:rPr lang="en-CA" dirty="0" smtClean="0"/>
              <a:t> is best known for its pastas.</a:t>
            </a:r>
          </a:p>
          <a:p>
            <a:endParaRPr lang="en-CA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Research Proposal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CA" b="1" dirty="0" smtClean="0"/>
              <a:t>3. Problem Statement: </a:t>
            </a:r>
            <a:r>
              <a:rPr lang="en-CA" dirty="0" smtClean="0"/>
              <a:t>La </a:t>
            </a:r>
            <a:r>
              <a:rPr lang="en-CA" dirty="0" err="1" smtClean="0"/>
              <a:t>Rustica</a:t>
            </a:r>
            <a:r>
              <a:rPr lang="en-CA" dirty="0" smtClean="0"/>
              <a:t> has been established for over 30 years. However, during last couple of years, sales have decreased drastically. In August, 2011, La </a:t>
            </a:r>
            <a:r>
              <a:rPr lang="en-CA" dirty="0" err="1" smtClean="0"/>
              <a:t>Rustica</a:t>
            </a:r>
            <a:r>
              <a:rPr lang="en-CA" dirty="0" smtClean="0"/>
              <a:t> was forced to close down temporarily.</a:t>
            </a:r>
          </a:p>
          <a:p>
            <a:pPr>
              <a:buNone/>
            </a:pPr>
            <a:r>
              <a:rPr lang="en-CA" b="1" dirty="0" smtClean="0"/>
              <a:t>4. Objective Statement: </a:t>
            </a:r>
            <a:r>
              <a:rPr lang="en-CA" dirty="0" smtClean="0"/>
              <a:t>We plan to address both external and internal causes that may have led to La </a:t>
            </a:r>
            <a:r>
              <a:rPr lang="en-CA" dirty="0" err="1" smtClean="0"/>
              <a:t>Rustica’s</a:t>
            </a:r>
            <a:r>
              <a:rPr lang="en-CA" dirty="0" smtClean="0"/>
              <a:t> decrease in sales, as well as provide possible recommendations to management to implement on La </a:t>
            </a:r>
            <a:r>
              <a:rPr lang="en-CA" dirty="0" err="1" smtClean="0"/>
              <a:t>Rustica</a:t>
            </a:r>
            <a:r>
              <a:rPr lang="en-CA" dirty="0" smtClean="0"/>
              <a:t> in the future to avoid another closing.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Marketing Research Proposal Continued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b="1" dirty="0" smtClean="0"/>
              <a:t>5. Possible Hypotheses</a:t>
            </a:r>
          </a:p>
          <a:p>
            <a:pPr>
              <a:buNone/>
            </a:pPr>
            <a:r>
              <a:rPr lang="en-CA" sz="2000" dirty="0" smtClean="0"/>
              <a:t>H1: Since the Vancouver 2010 Winter Olympics, people dined more than average in downtown Vancouver.</a:t>
            </a:r>
          </a:p>
          <a:p>
            <a:pPr>
              <a:buNone/>
            </a:pPr>
            <a:r>
              <a:rPr lang="en-CA" sz="2000" dirty="0" smtClean="0"/>
              <a:t>H2: People have a higher than average preference for La </a:t>
            </a:r>
            <a:r>
              <a:rPr lang="en-CA" sz="2000" dirty="0" err="1" smtClean="0"/>
              <a:t>Spaghetteria</a:t>
            </a:r>
            <a:r>
              <a:rPr lang="en-CA" sz="2000" dirty="0" smtClean="0"/>
              <a:t>.</a:t>
            </a:r>
          </a:p>
          <a:p>
            <a:pPr>
              <a:buNone/>
            </a:pPr>
            <a:r>
              <a:rPr lang="en-CA" sz="2000" dirty="0" smtClean="0"/>
              <a:t>H3: The stricter driving regulations have resulted in people eating at home more than average.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Marketing Research Proposal Continued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CA" b="1" dirty="0" smtClean="0"/>
              <a:t>6. Research Design</a:t>
            </a:r>
          </a:p>
          <a:p>
            <a:pPr>
              <a:buNone/>
            </a:pPr>
            <a:r>
              <a:rPr lang="en-CA" sz="2300" u="sng" dirty="0" smtClean="0"/>
              <a:t>Method/Design</a:t>
            </a:r>
            <a:r>
              <a:rPr lang="en-CA" sz="2300" b="1" dirty="0" smtClean="0"/>
              <a:t>:</a:t>
            </a:r>
          </a:p>
          <a:p>
            <a:pPr lvl="1">
              <a:buNone/>
            </a:pPr>
            <a:r>
              <a:rPr lang="en-CA" dirty="0" smtClean="0"/>
              <a:t>· In-depth interview of a La </a:t>
            </a:r>
            <a:r>
              <a:rPr lang="en-CA" dirty="0" err="1" smtClean="0"/>
              <a:t>Rustica</a:t>
            </a:r>
            <a:r>
              <a:rPr lang="en-CA" dirty="0" smtClean="0"/>
              <a:t> employee</a:t>
            </a:r>
          </a:p>
          <a:p>
            <a:pPr lvl="1">
              <a:buNone/>
            </a:pPr>
            <a:r>
              <a:rPr lang="en-CA" dirty="0" smtClean="0"/>
              <a:t>· In-depth interview of a local New Westminster citizen</a:t>
            </a:r>
          </a:p>
          <a:p>
            <a:pPr lvl="1">
              <a:buNone/>
            </a:pPr>
            <a:r>
              <a:rPr lang="en-CA" dirty="0" smtClean="0"/>
              <a:t>· Surveys will be given to local New Westminster citizens</a:t>
            </a:r>
          </a:p>
          <a:p>
            <a:pPr>
              <a:buNone/>
            </a:pPr>
            <a:r>
              <a:rPr lang="en-CA" sz="2300" u="sng" dirty="0" smtClean="0"/>
              <a:t>Sample</a:t>
            </a:r>
            <a:r>
              <a:rPr lang="en-CA" sz="2300" b="1" dirty="0" smtClean="0"/>
              <a:t>: </a:t>
            </a:r>
            <a:r>
              <a:rPr lang="en-CA" sz="2300" dirty="0" smtClean="0"/>
              <a:t>New Westminster population (30 participants)</a:t>
            </a:r>
          </a:p>
          <a:p>
            <a:pPr>
              <a:buNone/>
            </a:pPr>
            <a:r>
              <a:rPr lang="en-CA" sz="2300" u="sng" dirty="0" smtClean="0"/>
              <a:t>Data Collection</a:t>
            </a:r>
            <a:r>
              <a:rPr lang="en-CA" sz="2300" dirty="0" smtClean="0"/>
              <a:t>:</a:t>
            </a:r>
          </a:p>
          <a:p>
            <a:pPr lvl="1">
              <a:buNone/>
            </a:pPr>
            <a:r>
              <a:rPr lang="en-CA" dirty="0" smtClean="0"/>
              <a:t>· Quantitative Data will be collected through an online questionnaire</a:t>
            </a:r>
          </a:p>
          <a:p>
            <a:pPr lvl="1">
              <a:buNone/>
            </a:pPr>
            <a:r>
              <a:rPr lang="en-CA" dirty="0" smtClean="0"/>
              <a:t>· Qualitative Data will be collected through interviews of a local New Westminster citizen and a La </a:t>
            </a:r>
            <a:r>
              <a:rPr lang="en-CA" dirty="0" err="1" smtClean="0"/>
              <a:t>Rustica</a:t>
            </a:r>
            <a:r>
              <a:rPr lang="en-CA" dirty="0" smtClean="0"/>
              <a:t> employee</a:t>
            </a:r>
          </a:p>
          <a:p>
            <a:pPr>
              <a:buNone/>
            </a:pPr>
            <a:r>
              <a:rPr lang="en-CA" sz="2300" u="sng" dirty="0" smtClean="0"/>
              <a:t>Timeline</a:t>
            </a:r>
            <a:r>
              <a:rPr lang="en-CA" sz="2300" dirty="0" smtClean="0"/>
              <a:t>: Begin October 1, 2011, End November 30, 2011.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Marketing Research Proposal Continued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</TotalTime>
  <Words>322</Words>
  <Application>Microsoft Office PowerPoint</Application>
  <PresentationFormat>화면 슬라이드 쇼(4:3)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Concourse</vt:lpstr>
      <vt:lpstr>Marketing Research </vt:lpstr>
      <vt:lpstr>Opening Activity</vt:lpstr>
      <vt:lpstr>Marketing Research Proposal</vt:lpstr>
      <vt:lpstr>Marketing Research Proposal Continued</vt:lpstr>
      <vt:lpstr>Marketing Research Proposal Continued</vt:lpstr>
      <vt:lpstr>Marketing Research Proposal Continued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</dc:title>
  <dc:creator>hp</dc:creator>
  <cp:lastModifiedBy>Jeanny</cp:lastModifiedBy>
  <cp:revision>2</cp:revision>
  <dcterms:created xsi:type="dcterms:W3CDTF">2013-08-26T12:34:00Z</dcterms:created>
  <dcterms:modified xsi:type="dcterms:W3CDTF">2014-01-31T18:55:24Z</dcterms:modified>
</cp:coreProperties>
</file>