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893B05-D5AF-4491-91AB-2E4476E29F7B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F8BFF1-697F-41FE-95F1-1F79F1FAF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74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8BFF1-697F-41FE-95F1-1F79F1FAF4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666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F34784C-7348-4031-9792-87B4D10B02A8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B977DA0-FC5E-4CBD-8DA7-C0F2B5D032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34784C-7348-4031-9792-87B4D10B02A8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977DA0-FC5E-4CBD-8DA7-C0F2B5D032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34784C-7348-4031-9792-87B4D10B02A8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977DA0-FC5E-4CBD-8DA7-C0F2B5D032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34784C-7348-4031-9792-87B4D10B02A8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977DA0-FC5E-4CBD-8DA7-C0F2B5D0327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34784C-7348-4031-9792-87B4D10B02A8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977DA0-FC5E-4CBD-8DA7-C0F2B5D0327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34784C-7348-4031-9792-87B4D10B02A8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977DA0-FC5E-4CBD-8DA7-C0F2B5D0327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34784C-7348-4031-9792-87B4D10B02A8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977DA0-FC5E-4CBD-8DA7-C0F2B5D0327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34784C-7348-4031-9792-87B4D10B02A8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977DA0-FC5E-4CBD-8DA7-C0F2B5D0327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34784C-7348-4031-9792-87B4D10B02A8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977DA0-FC5E-4CBD-8DA7-C0F2B5D032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F34784C-7348-4031-9792-87B4D10B02A8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977DA0-FC5E-4CBD-8DA7-C0F2B5D0327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F34784C-7348-4031-9792-87B4D10B02A8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B977DA0-FC5E-4CBD-8DA7-C0F2B5D0327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F34784C-7348-4031-9792-87B4D10B02A8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B977DA0-FC5E-4CBD-8DA7-C0F2B5D0327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-180528" y="1268760"/>
            <a:ext cx="7772400" cy="1829761"/>
          </a:xfrm>
        </p:spPr>
        <p:txBody>
          <a:bodyPr/>
          <a:lstStyle/>
          <a:p>
            <a:r>
              <a:rPr lang="en-US" dirty="0" smtClean="0"/>
              <a:t>Strategic Planning</a:t>
            </a:r>
            <a:endParaRPr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Ms. Park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665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in groups of 4</a:t>
            </a:r>
          </a:p>
          <a:p>
            <a:r>
              <a:rPr lang="en-US" dirty="0"/>
              <a:t>Create a SWOT table for Nike </a:t>
            </a:r>
          </a:p>
          <a:p>
            <a:pPr marL="109728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Activity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928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AutoNum type="arabicPeriod"/>
            </a:pPr>
            <a:r>
              <a:rPr lang="en-US" dirty="0" smtClean="0"/>
              <a:t>Market Analysis</a:t>
            </a:r>
          </a:p>
          <a:p>
            <a:pPr marL="624078" indent="-514350">
              <a:buAutoNum type="arabicPeriod"/>
            </a:pPr>
            <a:r>
              <a:rPr lang="en-US" dirty="0" smtClean="0"/>
              <a:t>Market Selection</a:t>
            </a:r>
          </a:p>
          <a:p>
            <a:pPr marL="624078" indent="-514350">
              <a:buAutoNum type="arabicPeriod"/>
            </a:pPr>
            <a:r>
              <a:rPr lang="en-US" dirty="0" smtClean="0"/>
              <a:t>Marketing Mix</a:t>
            </a:r>
          </a:p>
          <a:p>
            <a:pPr marL="109728" indent="0">
              <a:buNone/>
            </a:pPr>
            <a:endParaRPr lang="en-US" dirty="0" smtClean="0"/>
          </a:p>
          <a:p>
            <a:pPr marL="624078" indent="-514350">
              <a:buAutoNum type="arabicPeriod"/>
            </a:pPr>
            <a:endParaRPr lang="en-US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Planning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402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market look like?</a:t>
            </a:r>
          </a:p>
          <a:p>
            <a:r>
              <a:rPr lang="en-US" dirty="0" smtClean="0"/>
              <a:t>Internal and external perspective</a:t>
            </a:r>
          </a:p>
          <a:p>
            <a:endParaRPr lang="en-US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245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Strength (Internal)</a:t>
            </a:r>
          </a:p>
          <a:p>
            <a:r>
              <a:rPr lang="en-US" dirty="0" smtClean="0"/>
              <a:t>Weakness (Internal)</a:t>
            </a:r>
          </a:p>
          <a:p>
            <a:r>
              <a:rPr lang="en-US" dirty="0" smtClean="0"/>
              <a:t>Opportunity (External)</a:t>
            </a:r>
          </a:p>
          <a:p>
            <a:r>
              <a:rPr lang="en-US" dirty="0" smtClean="0"/>
              <a:t>Threats (External)</a:t>
            </a:r>
            <a:endParaRPr 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737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Toyota</a:t>
            </a:r>
            <a:endParaRPr lang="en-US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6023658"/>
              </p:ext>
            </p:extLst>
          </p:nvPr>
        </p:nvGraphicFramePr>
        <p:xfrm>
          <a:off x="1115616" y="1412776"/>
          <a:ext cx="6408712" cy="4824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4356"/>
                <a:gridCol w="3204356"/>
              </a:tblGrid>
              <a:tr h="2340260">
                <a:tc>
                  <a:txBody>
                    <a:bodyPr/>
                    <a:lstStyle/>
                    <a:p>
                      <a:r>
                        <a:rPr lang="en-US" dirty="0" smtClean="0"/>
                        <a:t>Strength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Global brand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Hybrid cars: Prius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Weakness</a:t>
                      </a:r>
                    </a:p>
                    <a:p>
                      <a:r>
                        <a:rPr lang="en-US" dirty="0" smtClean="0"/>
                        <a:t>- Damaged reputation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484276">
                <a:tc>
                  <a:txBody>
                    <a:bodyPr/>
                    <a:lstStyle/>
                    <a:p>
                      <a:r>
                        <a:rPr lang="en-US" dirty="0" smtClean="0"/>
                        <a:t>Opportunity</a:t>
                      </a:r>
                    </a:p>
                    <a:p>
                      <a:r>
                        <a:rPr lang="en-US" dirty="0" smtClean="0"/>
                        <a:t>- Gas prices are rising</a:t>
                      </a:r>
                      <a:r>
                        <a:rPr lang="en-US" baseline="0" dirty="0" smtClean="0"/>
                        <a:t> and there is increase in need for hybrid or gas-efficient cars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Threats</a:t>
                      </a:r>
                    </a:p>
                    <a:p>
                      <a:r>
                        <a:rPr lang="en-US" dirty="0" smtClean="0"/>
                        <a:t>- </a:t>
                      </a:r>
                      <a:r>
                        <a:rPr lang="en-US" dirty="0" err="1" smtClean="0"/>
                        <a:t>Elantra</a:t>
                      </a:r>
                      <a:r>
                        <a:rPr lang="en-US" dirty="0" smtClean="0"/>
                        <a:t> (Hyundai) wins </a:t>
                      </a:r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2012 North American Car of the Year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2267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Marketing </a:t>
            </a:r>
            <a:r>
              <a:rPr lang="en-US" dirty="0"/>
              <a:t>expertise. </a:t>
            </a:r>
          </a:p>
          <a:p>
            <a:r>
              <a:rPr lang="en-US" dirty="0" smtClean="0"/>
              <a:t> </a:t>
            </a:r>
            <a:r>
              <a:rPr lang="en-US" dirty="0"/>
              <a:t>A new, innovative product or service. </a:t>
            </a:r>
          </a:p>
          <a:p>
            <a:r>
              <a:rPr lang="en-US" dirty="0" smtClean="0"/>
              <a:t> </a:t>
            </a:r>
            <a:r>
              <a:rPr lang="en-US" dirty="0"/>
              <a:t>Location of your business. </a:t>
            </a:r>
          </a:p>
          <a:p>
            <a:r>
              <a:rPr lang="en-US" dirty="0" smtClean="0"/>
              <a:t> </a:t>
            </a:r>
            <a:r>
              <a:rPr lang="en-US" dirty="0"/>
              <a:t>Quality processes and procedures. </a:t>
            </a:r>
          </a:p>
          <a:p>
            <a:r>
              <a:rPr lang="en-US" dirty="0" smtClean="0"/>
              <a:t> </a:t>
            </a:r>
            <a:r>
              <a:rPr lang="en-US" dirty="0"/>
              <a:t>Any other aspect of your business that </a:t>
            </a:r>
            <a:r>
              <a:rPr lang="en-US" dirty="0" smtClean="0"/>
              <a:t>adds </a:t>
            </a:r>
            <a:r>
              <a:rPr lang="en-US" dirty="0"/>
              <a:t>value to your product or service.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725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/>
              <a:t>Lack of marketing expertise. </a:t>
            </a:r>
          </a:p>
          <a:p>
            <a:r>
              <a:rPr lang="en-US" dirty="0" smtClean="0"/>
              <a:t> </a:t>
            </a:r>
            <a:r>
              <a:rPr lang="en-US" dirty="0"/>
              <a:t>Undifferentiated products or services </a:t>
            </a:r>
            <a:r>
              <a:rPr lang="en-US" dirty="0" smtClean="0"/>
              <a:t>(</a:t>
            </a:r>
            <a:r>
              <a:rPr lang="en-US" dirty="0"/>
              <a:t>i.e. in relation to your competitors). </a:t>
            </a:r>
          </a:p>
          <a:p>
            <a:r>
              <a:rPr lang="en-US" dirty="0" smtClean="0"/>
              <a:t> </a:t>
            </a:r>
            <a:r>
              <a:rPr lang="en-US" dirty="0"/>
              <a:t>Location of your business. </a:t>
            </a:r>
          </a:p>
          <a:p>
            <a:r>
              <a:rPr lang="en-US" dirty="0" smtClean="0"/>
              <a:t> </a:t>
            </a:r>
            <a:r>
              <a:rPr lang="en-US" dirty="0"/>
              <a:t>Poor quality goods or services. </a:t>
            </a:r>
          </a:p>
          <a:p>
            <a:r>
              <a:rPr lang="en-US" dirty="0" smtClean="0"/>
              <a:t> </a:t>
            </a:r>
            <a:r>
              <a:rPr lang="en-US" dirty="0"/>
              <a:t>Damaged reputation. 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622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developing </a:t>
            </a:r>
            <a:r>
              <a:rPr lang="en-US" dirty="0" smtClean="0"/>
              <a:t>market.</a:t>
            </a:r>
            <a:endParaRPr lang="en-US" dirty="0"/>
          </a:p>
          <a:p>
            <a:r>
              <a:rPr lang="en-US" dirty="0" smtClean="0"/>
              <a:t>Mergers</a:t>
            </a:r>
            <a:r>
              <a:rPr lang="en-US" dirty="0"/>
              <a:t>, joint ventures or strategic </a:t>
            </a:r>
            <a:r>
              <a:rPr lang="en-US" dirty="0" smtClean="0"/>
              <a:t>alliances</a:t>
            </a:r>
            <a:r>
              <a:rPr lang="en-US" dirty="0"/>
              <a:t>. </a:t>
            </a:r>
          </a:p>
          <a:p>
            <a:r>
              <a:rPr lang="en-US" dirty="0" smtClean="0"/>
              <a:t>Moving </a:t>
            </a:r>
            <a:r>
              <a:rPr lang="en-US" dirty="0"/>
              <a:t>into new market segments </a:t>
            </a:r>
            <a:r>
              <a:rPr lang="en-US" dirty="0" smtClean="0"/>
              <a:t>that </a:t>
            </a:r>
            <a:r>
              <a:rPr lang="en-US" dirty="0"/>
              <a:t>offer improved profits. </a:t>
            </a:r>
          </a:p>
          <a:p>
            <a:r>
              <a:rPr lang="en-US" dirty="0" smtClean="0"/>
              <a:t>A </a:t>
            </a:r>
            <a:r>
              <a:rPr lang="en-US" dirty="0"/>
              <a:t>new international market. </a:t>
            </a:r>
          </a:p>
          <a:p>
            <a:r>
              <a:rPr lang="en-US" dirty="0" smtClean="0"/>
              <a:t>A </a:t>
            </a:r>
            <a:r>
              <a:rPr lang="en-US" dirty="0"/>
              <a:t>market vacated by an ineffective </a:t>
            </a:r>
            <a:r>
              <a:rPr lang="en-US" dirty="0" smtClean="0"/>
              <a:t>competitor.</a:t>
            </a:r>
            <a:endParaRPr 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61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/>
              <a:t>A new competitor in your home </a:t>
            </a:r>
            <a:r>
              <a:rPr lang="en-US" dirty="0" smtClean="0"/>
              <a:t>market</a:t>
            </a:r>
            <a:r>
              <a:rPr lang="en-US" dirty="0"/>
              <a:t>. </a:t>
            </a:r>
          </a:p>
          <a:p>
            <a:r>
              <a:rPr lang="en-US" dirty="0" smtClean="0"/>
              <a:t>Price </a:t>
            </a:r>
            <a:r>
              <a:rPr lang="en-US" dirty="0"/>
              <a:t>wars with competitors. </a:t>
            </a:r>
          </a:p>
          <a:p>
            <a:r>
              <a:rPr lang="en-US" dirty="0" smtClean="0"/>
              <a:t>A </a:t>
            </a:r>
            <a:r>
              <a:rPr lang="en-US" dirty="0"/>
              <a:t>competitor has a new, innovative </a:t>
            </a:r>
            <a:r>
              <a:rPr lang="en-US" dirty="0" smtClean="0"/>
              <a:t>product </a:t>
            </a:r>
            <a:r>
              <a:rPr lang="en-US" dirty="0"/>
              <a:t>or service. </a:t>
            </a:r>
          </a:p>
          <a:p>
            <a:r>
              <a:rPr lang="en-US" dirty="0" smtClean="0"/>
              <a:t>Competitors </a:t>
            </a:r>
            <a:r>
              <a:rPr lang="en-US" dirty="0"/>
              <a:t>have superior access to </a:t>
            </a:r>
          </a:p>
          <a:p>
            <a:r>
              <a:rPr lang="en-US" dirty="0"/>
              <a:t>channels of distribution. </a:t>
            </a:r>
          </a:p>
          <a:p>
            <a:r>
              <a:rPr lang="en-US" dirty="0" smtClean="0"/>
              <a:t>Taxation </a:t>
            </a:r>
            <a:r>
              <a:rPr lang="en-US" dirty="0"/>
              <a:t>is introduced on your product </a:t>
            </a:r>
            <a:r>
              <a:rPr lang="en-US" dirty="0" smtClean="0"/>
              <a:t>or </a:t>
            </a:r>
            <a:r>
              <a:rPr lang="en-US" dirty="0"/>
              <a:t>service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671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광장">
  <a:themeElements>
    <a:clrScheme name="균형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광장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광장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55</TotalTime>
  <Words>262</Words>
  <Application>Microsoft Office PowerPoint</Application>
  <PresentationFormat>화면 슬라이드 쇼(4:3)</PresentationFormat>
  <Paragraphs>54</Paragraphs>
  <Slides>10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1" baseType="lpstr">
      <vt:lpstr>광장</vt:lpstr>
      <vt:lpstr>Strategic Planning</vt:lpstr>
      <vt:lpstr>Strategic Planning Process</vt:lpstr>
      <vt:lpstr>Market Analysis</vt:lpstr>
      <vt:lpstr>SWOT</vt:lpstr>
      <vt:lpstr>Example: Toyota</vt:lpstr>
      <vt:lpstr>Strength</vt:lpstr>
      <vt:lpstr>Weakness</vt:lpstr>
      <vt:lpstr>Opportunities</vt:lpstr>
      <vt:lpstr>Threats</vt:lpstr>
      <vt:lpstr>Group Activity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Marketing</dc:title>
  <dc:creator>Jeanny</dc:creator>
  <cp:lastModifiedBy>Jeanny</cp:lastModifiedBy>
  <cp:revision>6</cp:revision>
  <dcterms:created xsi:type="dcterms:W3CDTF">2014-03-10T05:43:57Z</dcterms:created>
  <dcterms:modified xsi:type="dcterms:W3CDTF">2014-03-10T06:39:54Z</dcterms:modified>
</cp:coreProperties>
</file>