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65" r:id="rId7"/>
    <p:sldId id="262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8B4DD-7406-4600-9F08-158353EC2D8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B88BA-EA1F-4288-802D-585B1BA3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B88BA-EA1F-4288-802D-585B1BA39BE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4AA4F2-7C6F-435D-9784-FE93DE35913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44AA4F2-7C6F-435D-9784-FE93DE35913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4AA4F2-7C6F-435D-9784-FE93DE35913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4AA4F2-7C6F-435D-9784-FE93DE35913B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AD2DDD-0F23-4E2C-A09C-BDC4188A9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cRFBVIvJH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772400" cy="1829761"/>
          </a:xfrm>
        </p:spPr>
        <p:txBody>
          <a:bodyPr/>
          <a:lstStyle/>
          <a:p>
            <a:pPr algn="ctr"/>
            <a:r>
              <a:rPr lang="en-CA" dirty="0" smtClean="0"/>
              <a:t>Strategic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Ms. Park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Presenters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US" dirty="0" smtClean="0"/>
              <a:t>Market Analysis</a:t>
            </a:r>
          </a:p>
          <a:p>
            <a:pPr marL="624078" indent="-514350">
              <a:buAutoNum type="arabicPeriod"/>
            </a:pPr>
            <a:r>
              <a:rPr lang="en-US" dirty="0" smtClean="0"/>
              <a:t>Market Selection</a:t>
            </a:r>
          </a:p>
          <a:p>
            <a:pPr marL="624078" indent="-514350">
              <a:buAutoNum type="arabicPeriod"/>
            </a:pPr>
            <a:r>
              <a:rPr lang="en-US" dirty="0" smtClean="0"/>
              <a:t>Marketing Mix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Q&amp;A: </a:t>
            </a:r>
            <a:r>
              <a:rPr lang="en-CA" dirty="0" smtClean="0"/>
              <a:t>What are the t</a:t>
            </a:r>
            <a:r>
              <a:rPr lang="en-CA" dirty="0" smtClean="0"/>
              <a:t>hree </a:t>
            </a:r>
            <a:r>
              <a:rPr lang="en-CA" dirty="0" smtClean="0"/>
              <a:t>s</a:t>
            </a:r>
            <a:r>
              <a:rPr lang="en-CA" dirty="0" smtClean="0"/>
              <a:t>teps in Strategic Planning?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1) Market Segmentation</a:t>
            </a:r>
          </a:p>
          <a:p>
            <a:r>
              <a:rPr lang="en-CA" dirty="0" smtClean="0"/>
              <a:t>2) Segment Targeting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3) Product Positioning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Market Selection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Dividing prospective buyers into groups that have common needs and/or desires, and will respond similarly to a marketing action.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Relatively </a:t>
            </a:r>
            <a:r>
              <a:rPr lang="en-US" dirty="0" smtClean="0"/>
              <a:t>homogenous collection </a:t>
            </a:r>
            <a:r>
              <a:rPr lang="en-US" dirty="0" smtClean="0"/>
              <a:t>of prospective buyers.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CA" dirty="0" smtClean="0"/>
              <a:t>Review: Market </a:t>
            </a:r>
            <a:r>
              <a:rPr lang="en-CA" dirty="0" smtClean="0"/>
              <a:t>Segmentation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Demographic:</a:t>
            </a:r>
            <a:r>
              <a:rPr lang="en-US" dirty="0" smtClean="0"/>
              <a:t> </a:t>
            </a:r>
            <a:r>
              <a:rPr lang="en-US" sz="2400" dirty="0" smtClean="0"/>
              <a:t>This is just a fancy word </a:t>
            </a:r>
            <a:r>
              <a:rPr lang="en-US" sz="2400" dirty="0" smtClean="0"/>
              <a:t>for statistics.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Psychographic:</a:t>
            </a:r>
            <a:r>
              <a:rPr lang="en-US" dirty="0" smtClean="0"/>
              <a:t> </a:t>
            </a:r>
            <a:r>
              <a:rPr lang="en-US" sz="2400" dirty="0" smtClean="0"/>
              <a:t>These </a:t>
            </a:r>
            <a:r>
              <a:rPr lang="en-US" sz="2400" dirty="0" smtClean="0"/>
              <a:t>are segmentation characteristics that you </a:t>
            </a:r>
            <a:r>
              <a:rPr lang="en-US" sz="2400" b="1" dirty="0" smtClean="0"/>
              <a:t>cannot </a:t>
            </a:r>
            <a:r>
              <a:rPr lang="en-US" sz="2400" b="1" dirty="0" smtClean="0"/>
              <a:t>quantify </a:t>
            </a:r>
            <a:r>
              <a:rPr lang="en-US" sz="2400" dirty="0" smtClean="0"/>
              <a:t>but </a:t>
            </a:r>
            <a:r>
              <a:rPr lang="en-US" sz="2400" dirty="0" smtClean="0"/>
              <a:t>are nevertheless important.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Q&amp;A: </a:t>
            </a:r>
            <a:br>
              <a:rPr lang="en-CA" dirty="0" smtClean="0"/>
            </a:br>
            <a:r>
              <a:rPr lang="en-CA" dirty="0" smtClean="0"/>
              <a:t>Demographic vs. Psychographic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077200" cy="4157471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http://www.youtube.com/watch?v=RcRFBVIvJHw</a:t>
            </a:r>
            <a:endParaRPr lang="en-US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Look for how McDonald’s segments its customers!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Market Segmentation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000" dirty="0" smtClean="0"/>
              <a:t>How did McDonald’s segment its customers?</a:t>
            </a:r>
          </a:p>
          <a:p>
            <a:r>
              <a:rPr lang="en-CA" sz="3000" dirty="0" smtClean="0"/>
              <a:t>How did McDonald's position its salad with different market segment?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Q&amp;A: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Get into groups of three or four</a:t>
            </a:r>
          </a:p>
          <a:p>
            <a:r>
              <a:rPr lang="en-CA" dirty="0" smtClean="0"/>
              <a:t>Segment </a:t>
            </a:r>
            <a:r>
              <a:rPr lang="en-CA" dirty="0" err="1" smtClean="0"/>
              <a:t>Moscrop</a:t>
            </a:r>
            <a:r>
              <a:rPr lang="en-CA" dirty="0" smtClean="0"/>
              <a:t> population, and list each segment’s characteristics</a:t>
            </a:r>
          </a:p>
          <a:p>
            <a:r>
              <a:rPr lang="en-CA" dirty="0" smtClean="0"/>
              <a:t>Pick one target segment for Red </a:t>
            </a:r>
            <a:r>
              <a:rPr lang="en-CA" dirty="0" err="1" smtClean="0"/>
              <a:t>Corntos</a:t>
            </a:r>
            <a:r>
              <a:rPr lang="en-CA" dirty="0" smtClean="0"/>
              <a:t>. Explain why you picked that segment.</a:t>
            </a: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</TotalTime>
  <Words>165</Words>
  <Application>Microsoft Office PowerPoint</Application>
  <PresentationFormat>On-screen Show (4:3)</PresentationFormat>
  <Paragraphs>31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Strategic Planning</vt:lpstr>
      <vt:lpstr>Next Presenters</vt:lpstr>
      <vt:lpstr>Q&amp;A: What are the three steps in Strategic Planning?</vt:lpstr>
      <vt:lpstr>Market Selection</vt:lpstr>
      <vt:lpstr>Review: Market Segmentation</vt:lpstr>
      <vt:lpstr>Q&amp;A:  Demographic vs. Psychographic</vt:lpstr>
      <vt:lpstr>Market Segmentation</vt:lpstr>
      <vt:lpstr>Q&amp;A:</vt:lpstr>
      <vt:lpstr>Class Activity</vt:lpstr>
    </vt:vector>
  </TitlesOfParts>
  <Company>Burnaby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</dc:title>
  <dc:creator>jpark41</dc:creator>
  <cp:lastModifiedBy>jpark41</cp:lastModifiedBy>
  <cp:revision>14</cp:revision>
  <dcterms:created xsi:type="dcterms:W3CDTF">2014-03-13T16:40:37Z</dcterms:created>
  <dcterms:modified xsi:type="dcterms:W3CDTF">2014-03-31T16:55:04Z</dcterms:modified>
</cp:coreProperties>
</file>