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8B4DD-7406-4600-9F08-158353EC2D8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B88BA-EA1F-4288-802D-585B1BA3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772400" cy="1829761"/>
          </a:xfrm>
        </p:spPr>
        <p:txBody>
          <a:bodyPr/>
          <a:lstStyle/>
          <a:p>
            <a:pPr algn="ctr"/>
            <a:r>
              <a:rPr lang="en-CA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same groups you were with last time.</a:t>
            </a:r>
          </a:p>
          <a:p>
            <a:r>
              <a:rPr lang="en-CA" dirty="0" smtClean="0"/>
              <a:t>Come up a marketing mix for Red </a:t>
            </a:r>
            <a:r>
              <a:rPr lang="en-CA" dirty="0" err="1" smtClean="0"/>
              <a:t>Corntos</a:t>
            </a:r>
            <a:r>
              <a:rPr lang="en-CA" dirty="0" smtClean="0"/>
              <a:t>.</a:t>
            </a:r>
          </a:p>
          <a:p>
            <a:r>
              <a:rPr lang="en-CA" dirty="0" smtClean="0"/>
              <a:t>Create a poster to promote Red </a:t>
            </a:r>
            <a:r>
              <a:rPr lang="en-CA" dirty="0" err="1" smtClean="0"/>
              <a:t>Corntos</a:t>
            </a:r>
            <a:r>
              <a:rPr lang="en-CA" dirty="0" smtClean="0"/>
              <a:t>.</a:t>
            </a:r>
          </a:p>
          <a:p>
            <a:r>
              <a:rPr lang="en-CA" dirty="0" smtClean="0"/>
              <a:t>Your poster should include:</a:t>
            </a:r>
          </a:p>
          <a:p>
            <a:pPr>
              <a:buNone/>
            </a:pPr>
            <a:r>
              <a:rPr lang="en-CA" dirty="0" smtClean="0"/>
              <a:t> a) Target market</a:t>
            </a:r>
          </a:p>
          <a:p>
            <a:pPr>
              <a:buNone/>
            </a:pPr>
            <a:r>
              <a:rPr lang="en-CA" dirty="0" smtClean="0"/>
              <a:t> b) Slogan</a:t>
            </a:r>
          </a:p>
          <a:p>
            <a:pPr>
              <a:buNone/>
            </a:pPr>
            <a:r>
              <a:rPr lang="en-CA" dirty="0" smtClean="0"/>
              <a:t> c) Marketing Mix</a:t>
            </a:r>
          </a:p>
          <a:p>
            <a:pPr>
              <a:buNone/>
            </a:pPr>
            <a:r>
              <a:rPr lang="en-CA" dirty="0" smtClean="0"/>
              <a:t>* Remember that a-c has to align with your </a:t>
            </a:r>
            <a:r>
              <a:rPr lang="en-CA" smtClean="0"/>
              <a:t>positioning statement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Market Analysis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 Selection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Marketing Mix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Q&amp;A: What are the three steps in Strategic Planning?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Market Segmentation</a:t>
            </a:r>
          </a:p>
          <a:p>
            <a:r>
              <a:rPr lang="en-CA" dirty="0" smtClean="0"/>
              <a:t>2) Segment Targeting</a:t>
            </a:r>
          </a:p>
          <a:p>
            <a:r>
              <a:rPr lang="en-CA" dirty="0" smtClean="0"/>
              <a:t>3) Product Positioning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Review: Market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For [________], the [_______] is the [_________________] among all [_____________] because [_______________].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called the 4P’s</a:t>
            </a:r>
          </a:p>
          <a:p>
            <a:pPr lvl="1"/>
            <a:r>
              <a:rPr lang="en-CA" sz="2500" dirty="0" smtClean="0"/>
              <a:t>Product</a:t>
            </a:r>
          </a:p>
          <a:p>
            <a:pPr lvl="1"/>
            <a:r>
              <a:rPr lang="en-CA" sz="2500" dirty="0" smtClean="0"/>
              <a:t>Price</a:t>
            </a:r>
          </a:p>
          <a:p>
            <a:pPr lvl="1"/>
            <a:r>
              <a:rPr lang="en-CA" sz="2500" dirty="0" smtClean="0"/>
              <a:t>Place</a:t>
            </a:r>
          </a:p>
          <a:p>
            <a:pPr lvl="1"/>
            <a:r>
              <a:rPr lang="en-CA" sz="2500" dirty="0" smtClean="0"/>
              <a:t>Promotion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Marketing Mix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What </a:t>
            </a:r>
            <a:r>
              <a:rPr lang="en-US" sz="2500" dirty="0" smtClean="0"/>
              <a:t>does the customer want from the </a:t>
            </a:r>
            <a:r>
              <a:rPr lang="en-US" sz="2500" dirty="0" smtClean="0"/>
              <a:t>product?</a:t>
            </a:r>
          </a:p>
          <a:p>
            <a:r>
              <a:rPr lang="en-US" sz="2500" dirty="0" smtClean="0"/>
              <a:t>What </a:t>
            </a:r>
            <a:r>
              <a:rPr lang="en-US" sz="2500" dirty="0" smtClean="0"/>
              <a:t>features does it have to meet these </a:t>
            </a:r>
            <a:r>
              <a:rPr lang="en-US" sz="2500" dirty="0" smtClean="0"/>
              <a:t>needs?</a:t>
            </a:r>
          </a:p>
          <a:p>
            <a:r>
              <a:rPr lang="en-US" sz="2500" dirty="0" smtClean="0"/>
              <a:t>How </a:t>
            </a:r>
            <a:r>
              <a:rPr lang="en-US" sz="2500" dirty="0" smtClean="0"/>
              <a:t>and where will the customer use </a:t>
            </a:r>
            <a:r>
              <a:rPr lang="en-US" sz="2500" dirty="0" smtClean="0"/>
              <a:t>it?</a:t>
            </a:r>
          </a:p>
          <a:p>
            <a:r>
              <a:rPr lang="en-US" sz="2500" dirty="0" smtClean="0"/>
              <a:t>What </a:t>
            </a:r>
            <a:r>
              <a:rPr lang="en-US" sz="2500" dirty="0" smtClean="0"/>
              <a:t>does it look </a:t>
            </a:r>
            <a:r>
              <a:rPr lang="en-US" sz="2500" dirty="0" smtClean="0"/>
              <a:t>like?</a:t>
            </a:r>
          </a:p>
          <a:p>
            <a:r>
              <a:rPr lang="en-US" sz="2500" dirty="0" smtClean="0"/>
              <a:t>What </a:t>
            </a:r>
            <a:r>
              <a:rPr lang="en-US" sz="2500" dirty="0" smtClean="0"/>
              <a:t>size(s), color(s), should it </a:t>
            </a:r>
            <a:r>
              <a:rPr lang="en-US" sz="2500" dirty="0" smtClean="0"/>
              <a:t>be?</a:t>
            </a:r>
          </a:p>
          <a:p>
            <a:r>
              <a:rPr lang="en-US" sz="2500" dirty="0" smtClean="0"/>
              <a:t>What </a:t>
            </a:r>
            <a:r>
              <a:rPr lang="en-US" sz="2500" dirty="0" smtClean="0"/>
              <a:t>is it to be called? </a:t>
            </a:r>
            <a:endParaRPr lang="en-US" sz="2500" dirty="0" smtClean="0"/>
          </a:p>
          <a:p>
            <a:r>
              <a:rPr lang="en-US" sz="2500" dirty="0" smtClean="0"/>
              <a:t>How </a:t>
            </a:r>
            <a:r>
              <a:rPr lang="en-US" sz="2500" dirty="0" smtClean="0"/>
              <a:t>is it </a:t>
            </a:r>
            <a:r>
              <a:rPr lang="en-US" sz="2500" dirty="0" smtClean="0"/>
              <a:t>branded?</a:t>
            </a:r>
          </a:p>
          <a:p>
            <a:r>
              <a:rPr lang="en-US" sz="2500" dirty="0" smtClean="0"/>
              <a:t>How </a:t>
            </a:r>
            <a:r>
              <a:rPr lang="en-US" sz="2500" dirty="0" smtClean="0"/>
              <a:t>is it differentiated </a:t>
            </a:r>
            <a:r>
              <a:rPr lang="en-US" sz="2500" dirty="0" smtClean="0"/>
              <a:t>from competitors</a:t>
            </a:r>
            <a:r>
              <a:rPr lang="en-US" sz="2500" dirty="0" smtClean="0"/>
              <a:t>? 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Product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value of the product or service to the </a:t>
            </a:r>
            <a:r>
              <a:rPr lang="en-US" dirty="0" smtClean="0"/>
              <a:t>buyer?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established price points for products or services in this </a:t>
            </a:r>
            <a:r>
              <a:rPr lang="en-US" dirty="0" smtClean="0"/>
              <a:t>area?</a:t>
            </a:r>
          </a:p>
          <a:p>
            <a:r>
              <a:rPr lang="en-US" dirty="0" smtClean="0"/>
              <a:t>Is </a:t>
            </a:r>
            <a:r>
              <a:rPr lang="en-US" dirty="0" smtClean="0"/>
              <a:t>the customer price sensitive? 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discounts should be offered to trade </a:t>
            </a:r>
            <a:r>
              <a:rPr lang="en-US" dirty="0" smtClean="0"/>
              <a:t>customers?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will your price compare with your competitors?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buyers look for your product or service? 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they look in a store, what </a:t>
            </a:r>
            <a:r>
              <a:rPr lang="en-US" dirty="0" smtClean="0"/>
              <a:t>kind?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can you access the right distribution channels? 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you need to use a sales force? 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you competitors do, and how can you learn from that and/or differentiate?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dirty="0" smtClean="0"/>
              <a:t>you reach your audience by advertising in the press, or on TV, or radio, or on </a:t>
            </a:r>
            <a:r>
              <a:rPr lang="en-US" dirty="0" smtClean="0"/>
              <a:t>billboards?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is the best time to </a:t>
            </a:r>
            <a:r>
              <a:rPr lang="en-US" dirty="0" smtClean="0"/>
              <a:t>promote?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do your competitors do their promotions? And how does that influence your choice of promotional activity?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Promotion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254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Strategic Planning</vt:lpstr>
      <vt:lpstr>Q&amp;A: What are the three steps in Strategic Planning?</vt:lpstr>
      <vt:lpstr>Review: Market Selection</vt:lpstr>
      <vt:lpstr>Template</vt:lpstr>
      <vt:lpstr>Marketing Mix</vt:lpstr>
      <vt:lpstr>Product</vt:lpstr>
      <vt:lpstr>Price</vt:lpstr>
      <vt:lpstr>Place</vt:lpstr>
      <vt:lpstr>Promotion</vt:lpstr>
      <vt:lpstr>Class Activity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jpark41</dc:creator>
  <cp:lastModifiedBy>jpark41</cp:lastModifiedBy>
  <cp:revision>23</cp:revision>
  <dcterms:created xsi:type="dcterms:W3CDTF">2014-03-13T16:40:37Z</dcterms:created>
  <dcterms:modified xsi:type="dcterms:W3CDTF">2014-04-02T22:15:55Z</dcterms:modified>
</cp:coreProperties>
</file>