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 smtClean="0"/>
              <a:t>Marketing </a:t>
            </a:r>
            <a:br>
              <a:rPr lang="en-CA" dirty="0" smtClean="0"/>
            </a:br>
            <a:r>
              <a:rPr lang="en-CA" dirty="0" smtClean="0"/>
              <a:t>Strategic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err="1" smtClean="0"/>
              <a:t>Ms.Park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Next Presenters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How was the test?</a:t>
            </a:r>
          </a:p>
          <a:p>
            <a:r>
              <a:rPr lang="en-CA" dirty="0" smtClean="0"/>
              <a:t>Want me to answer any questions?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was the test?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6477000" cy="4876800"/>
          </a:xfrm>
        </p:spPr>
        <p:txBody>
          <a:bodyPr>
            <a:normAutofit/>
          </a:bodyPr>
          <a:lstStyle/>
          <a:p>
            <a:r>
              <a:rPr lang="en-CA" sz="3300" b="1" dirty="0" smtClean="0"/>
              <a:t>Ethical Issues in Marketing</a:t>
            </a:r>
            <a:endParaRPr lang="en-CA" sz="3300" b="1" dirty="0" smtClean="0"/>
          </a:p>
          <a:p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New Unit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An </a:t>
            </a:r>
            <a:r>
              <a:rPr lang="en-US" dirty="0" smtClean="0"/>
              <a:t>actor hired by a particular company poses as an ordinary Joe and strikes up a conversation with a potential consumer to praise the company’s product or service. Is this fair?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Dilemma #1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customers shop your online store, they leave an electronic trail that provides lots of information </a:t>
            </a:r>
            <a:r>
              <a:rPr lang="en-US" dirty="0" smtClean="0"/>
              <a:t>- </a:t>
            </a:r>
            <a:r>
              <a:rPr lang="en-US" dirty="0" smtClean="0"/>
              <a:t>from their name and address to the types of goods that interest them when they search the site. A partner company would like to buy the data from you. Should you make the sale? Do you even have the right to use that information in house? 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Dillema</a:t>
            </a:r>
            <a:r>
              <a:rPr lang="en-CA" dirty="0" smtClean="0"/>
              <a:t> #2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</TotalTime>
  <Words>135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Marketing  Strategic Planning</vt:lpstr>
      <vt:lpstr>Next Presenters</vt:lpstr>
      <vt:lpstr>How was the test?</vt:lpstr>
      <vt:lpstr>New Unit</vt:lpstr>
      <vt:lpstr>Dilemma #1</vt:lpstr>
      <vt:lpstr>Dillema #2</vt:lpstr>
    </vt:vector>
  </TitlesOfParts>
  <Company>Burnaby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 Strategic Planning</dc:title>
  <dc:creator>jpark41</dc:creator>
  <cp:lastModifiedBy>ga13287</cp:lastModifiedBy>
  <cp:revision>6</cp:revision>
  <dcterms:created xsi:type="dcterms:W3CDTF">2014-04-04T19:49:28Z</dcterms:created>
  <dcterms:modified xsi:type="dcterms:W3CDTF">2014-04-08T21:55:32Z</dcterms:modified>
</cp:coreProperties>
</file>