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Marketing </a:t>
            </a:r>
            <a:br>
              <a:rPr lang="en-CA" dirty="0" smtClean="0"/>
            </a:br>
            <a:r>
              <a:rPr lang="en-CA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Ms.Park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Angus, Harry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</a:p>
          <a:p>
            <a:r>
              <a:rPr lang="en-CA" dirty="0" smtClean="0"/>
              <a:t>Want me to answer any 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876800"/>
          </a:xfrm>
        </p:spPr>
        <p:txBody>
          <a:bodyPr>
            <a:normAutofit/>
          </a:bodyPr>
          <a:lstStyle/>
          <a:p>
            <a:r>
              <a:rPr lang="en-CA" sz="3300" b="1" dirty="0" smtClean="0"/>
              <a:t>Ethical Issues in Marketing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</a:t>
            </a:r>
            <a:r>
              <a:rPr lang="en-CA" dirty="0" smtClean="0"/>
              <a:t>Unit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Marketing ethics addresses principles and standards that define acceptable conduct in market place.</a:t>
            </a:r>
          </a:p>
          <a:p>
            <a:endParaRPr lang="en-CA" dirty="0" smtClean="0"/>
          </a:p>
          <a:p>
            <a:r>
              <a:rPr lang="en-CA" dirty="0" smtClean="0"/>
              <a:t>Unethical practices occur from the pressure to meet organization’s expectations.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Ethical Issues in Marketing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problems </a:t>
            </a:r>
            <a:r>
              <a:rPr lang="en-US" dirty="0" smtClean="0"/>
              <a:t>often lead to legal problems, which bite into profits </a:t>
            </a:r>
            <a:endParaRPr lang="en-US" dirty="0" smtClean="0"/>
          </a:p>
          <a:p>
            <a:r>
              <a:rPr lang="en-US" dirty="0" smtClean="0"/>
              <a:t>You also risk your career ladder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first step to confronting any dilemma is recognizing the moral dimension of it. </a:t>
            </a:r>
            <a:endParaRPr lang="en-US" dirty="0" smtClean="0"/>
          </a:p>
          <a:p>
            <a:r>
              <a:rPr lang="en-US" dirty="0" smtClean="0"/>
              <a:t>Then, </a:t>
            </a:r>
            <a:r>
              <a:rPr lang="en-US" dirty="0" smtClean="0"/>
              <a:t>you </a:t>
            </a:r>
            <a:r>
              <a:rPr lang="en-US" dirty="0" smtClean="0"/>
              <a:t>can properly </a:t>
            </a:r>
            <a:r>
              <a:rPr lang="en-US" dirty="0" smtClean="0"/>
              <a:t>weigh the pros and cons of your options.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Ethical Issues in Marketing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customers shop your online store, they leave an electronic trail that provides lots of information - from their name and address to the types of goods that interest them when they search the site. A partner company would like to buy the data from you. Should you make the sale? Do you even have the right to use that information in house?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Dilemma #1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An actor hired by a particular company poses as an ordinary Joe and strikes up a conversation with a potential consumer to praise the company’s product or service. Is this fair?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Dilemma </a:t>
            </a:r>
            <a:r>
              <a:rPr lang="en-CA" dirty="0" smtClean="0"/>
              <a:t>#2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groups of three or four (within your grade)</a:t>
            </a:r>
          </a:p>
          <a:p>
            <a:r>
              <a:rPr lang="en-CA" dirty="0" smtClean="0"/>
              <a:t>There should be 8 teams in total</a:t>
            </a:r>
          </a:p>
          <a:p>
            <a:r>
              <a:rPr lang="en-CA" dirty="0" smtClean="0"/>
              <a:t>Gr.11s will compete with Gr.11s</a:t>
            </a:r>
            <a:endParaRPr lang="en-US" dirty="0" smtClean="0"/>
          </a:p>
          <a:p>
            <a:r>
              <a:rPr lang="en-CA" dirty="0" smtClean="0"/>
              <a:t>Gr. 12s will compete with Gr.12s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Debate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251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Marketing  Strategic Planning</vt:lpstr>
      <vt:lpstr>Next Presenters</vt:lpstr>
      <vt:lpstr>How was the test?</vt:lpstr>
      <vt:lpstr>New Unit </vt:lpstr>
      <vt:lpstr>Ethical Issues in Marketing</vt:lpstr>
      <vt:lpstr>Ethical Issues in Marketing</vt:lpstr>
      <vt:lpstr>Dilemma #1</vt:lpstr>
      <vt:lpstr>Dilemma #2</vt:lpstr>
      <vt:lpstr>Debate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Strategic Planning</dc:title>
  <dc:creator>jpark41</dc:creator>
  <cp:lastModifiedBy>jpark41</cp:lastModifiedBy>
  <cp:revision>19</cp:revision>
  <dcterms:created xsi:type="dcterms:W3CDTF">2014-04-04T19:49:28Z</dcterms:created>
  <dcterms:modified xsi:type="dcterms:W3CDTF">2014-04-09T00:13:41Z</dcterms:modified>
</cp:coreProperties>
</file>