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s Main Page Screen Shot 2013-07-17 at 8.5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176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1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Y7 Screen Shot 2013-07-17 at 8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25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Y8 Criteria Screen Shot 2013-07-17 at 8.5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75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Y9 Aims Screen Shot 2013-07-17 at 8.5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75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- I Added goodreads screen 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375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 Summer Book List Screen Shot 2013-07-17 at 8.5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50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Staff Blurb Screen Shot 2013-07-17 at 8.5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75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7 arts Night Page Screen Shot 2013-07-17 at 8.5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50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7 Arts Videos Screen Shot 2013-07-17 at 8.5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801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8 Arts Page Screen Shot 2013-07-17 at 8.5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50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8 Arts Raitional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50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8 Task Sheets Page Screen Shot 2013-07-17 at 8.5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150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9 Drama Page Screen Shot 2013-07-17 at 8.5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02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9 Task Sheets Page Screen Shot 2013-07-17 at 8.5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002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ish Main Page Screen Shot 2013-07-17 at 8.5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25"/>
            <a:ext cx="9144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4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7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Chatsworth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Lazareck</dc:creator>
  <cp:lastModifiedBy>Jennifer Lazareck</cp:lastModifiedBy>
  <cp:revision>2</cp:revision>
  <dcterms:created xsi:type="dcterms:W3CDTF">2013-07-18T04:07:28Z</dcterms:created>
  <dcterms:modified xsi:type="dcterms:W3CDTF">2013-07-18T04:15:18Z</dcterms:modified>
</cp:coreProperties>
</file>