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8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4D7C-07A1-2D43-88A7-0604E132C730}" type="datetimeFigureOut">
              <a:rPr lang="en-US" smtClean="0"/>
              <a:t>2013-11-02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1033-6B8A-6544-9E6F-F9236F9E6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5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4D7C-07A1-2D43-88A7-0604E132C730}" type="datetimeFigureOut">
              <a:rPr lang="en-US" smtClean="0"/>
              <a:t>2013-11-02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1033-6B8A-6544-9E6F-F9236F9E6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8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4D7C-07A1-2D43-88A7-0604E132C730}" type="datetimeFigureOut">
              <a:rPr lang="en-US" smtClean="0"/>
              <a:t>2013-11-02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1033-6B8A-6544-9E6F-F9236F9E6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0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4D7C-07A1-2D43-88A7-0604E132C730}" type="datetimeFigureOut">
              <a:rPr lang="en-US" smtClean="0"/>
              <a:t>2013-11-02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1033-6B8A-6544-9E6F-F9236F9E6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9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4D7C-07A1-2D43-88A7-0604E132C730}" type="datetimeFigureOut">
              <a:rPr lang="en-US" smtClean="0"/>
              <a:t>2013-11-02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1033-6B8A-6544-9E6F-F9236F9E6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4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4D7C-07A1-2D43-88A7-0604E132C730}" type="datetimeFigureOut">
              <a:rPr lang="en-US" smtClean="0"/>
              <a:t>2013-11-02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1033-6B8A-6544-9E6F-F9236F9E6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4D7C-07A1-2D43-88A7-0604E132C730}" type="datetimeFigureOut">
              <a:rPr lang="en-US" smtClean="0"/>
              <a:t>2013-11-02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1033-6B8A-6544-9E6F-F9236F9E6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4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4D7C-07A1-2D43-88A7-0604E132C730}" type="datetimeFigureOut">
              <a:rPr lang="en-US" smtClean="0"/>
              <a:t>2013-11-02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1033-6B8A-6544-9E6F-F9236F9E6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2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4D7C-07A1-2D43-88A7-0604E132C730}" type="datetimeFigureOut">
              <a:rPr lang="en-US" smtClean="0"/>
              <a:t>2013-11-02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1033-6B8A-6544-9E6F-F9236F9E6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5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4D7C-07A1-2D43-88A7-0604E132C730}" type="datetimeFigureOut">
              <a:rPr lang="en-US" smtClean="0"/>
              <a:t>2013-11-02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1033-6B8A-6544-9E6F-F9236F9E6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4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4D7C-07A1-2D43-88A7-0604E132C730}" type="datetimeFigureOut">
              <a:rPr lang="en-US" smtClean="0"/>
              <a:t>2013-11-02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1033-6B8A-6544-9E6F-F9236F9E6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2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4D7C-07A1-2D43-88A7-0604E132C730}" type="datetimeFigureOut">
              <a:rPr lang="en-US" smtClean="0"/>
              <a:t>2013-11-02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1033-6B8A-6544-9E6F-F9236F9E6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02 at 1.2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1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02 at 1.22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9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02 at 1.2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0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02 at 1.27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8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02 at 1.2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3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02 at 1.3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87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1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02 at 1.3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02 at 1.31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3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02 at 1.32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5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37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Jocelyn Cheung</dc:creator>
  <cp:lastModifiedBy>Jocelyn Cheung</cp:lastModifiedBy>
  <cp:revision>3</cp:revision>
  <dcterms:created xsi:type="dcterms:W3CDTF">2013-11-02T20:18:12Z</dcterms:created>
  <dcterms:modified xsi:type="dcterms:W3CDTF">2013-11-02T20:40:17Z</dcterms:modified>
</cp:coreProperties>
</file>