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3D9C136D-CDE6-154D-BF33-2ED825C62888}" type="datetimeFigureOut">
              <a:rPr lang="en-US" smtClean="0"/>
              <a:t>17-04-21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1DDBCB41-0766-524D-A0A7-2FCA03AD98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80559"/>
            <a:ext cx="8876129" cy="2496042"/>
          </a:xfrm>
        </p:spPr>
        <p:txBody>
          <a:bodyPr/>
          <a:lstStyle/>
          <a:p>
            <a:r>
              <a:rPr lang="en-US" dirty="0" smtClean="0"/>
              <a:t>One Sentence Project: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Connecting Shakespeare’s </a:t>
            </a:r>
            <a:r>
              <a:rPr lang="en-US" i="1" dirty="0"/>
              <a:t>Macbeth</a:t>
            </a:r>
            <a:r>
              <a:rPr lang="en-US" dirty="0"/>
              <a:t> to the students’ real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6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552" y="1216534"/>
            <a:ext cx="7738502" cy="42910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000" dirty="0" smtClean="0"/>
              <a:t>“She gave up her happiness for others and was kind.”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5066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498" y="1917715"/>
            <a:ext cx="7950154" cy="3638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“She fixed the broken.”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52180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28" y="1917715"/>
            <a:ext cx="8148578" cy="42910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“He never lost his pride.”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09158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68" y="1494968"/>
            <a:ext cx="7712047" cy="439624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000" dirty="0" smtClean="0"/>
              <a:t>“She was able to brighten someone’s day.”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74649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834" y="1177454"/>
            <a:ext cx="7328491" cy="471376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“He found a passion beyond the stars where his discoveries were made.”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2720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812" y="1944176"/>
            <a:ext cx="8135349" cy="35329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“She saved herself.”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20335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23" y="595341"/>
            <a:ext cx="8042752" cy="60592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“She taught people appreciation, generosity, and kindness to those she met.”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80999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236" y="979006"/>
            <a:ext cx="7751731" cy="51463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“He made another person’s life worth living.”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26957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70" y="1216534"/>
            <a:ext cx="8069208" cy="500147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8000" dirty="0" smtClean="0"/>
              <a:t>“He found meaning in his life and helped others find meaning in theirs.”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90795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00" y="1230372"/>
            <a:ext cx="8108893" cy="47627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“He gave his everything in exchange for nothing but a smile.”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7827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16" y="1295915"/>
            <a:ext cx="8188261" cy="429101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8000" dirty="0" smtClean="0"/>
              <a:t>“He saved many with the drugs he made.”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86818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182" y="661492"/>
            <a:ext cx="8069208" cy="47269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“He made the lives of all the people around him better every day.”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32218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182" y="1322981"/>
            <a:ext cx="7923698" cy="4793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“She was one out of 7 billion grains of sand.”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51074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357" y="846708"/>
            <a:ext cx="8201490" cy="504450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“She had nice eyebrows (&amp; loved Cadbury cookie dough chocolate &amp; cookie dough dynamo from H-D).”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20414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163" y="1203305"/>
            <a:ext cx="7748487" cy="42910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“He discovered his purpose.”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4864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834" y="1455280"/>
            <a:ext cx="7606220" cy="4435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“She changed many lives for the better.”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627433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88" y="1045156"/>
            <a:ext cx="8082436" cy="484605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“She showed others the true beauty of nature with her creations.”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68823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282684"/>
            <a:ext cx="7232650" cy="42910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“He found a cure for cancer.”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62125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60" y="1177453"/>
            <a:ext cx="8280858" cy="45550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dirty="0" smtClean="0"/>
              <a:t>“She realized her existence meant something.”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5261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128" y="1759564"/>
            <a:ext cx="7936926" cy="36899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/>
              <a:t>“She had a good life.”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1176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444" y="1256832"/>
            <a:ext cx="8188262" cy="463438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“He saved lives and brought patients back from the brink of death.”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3011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672" y="1018695"/>
            <a:ext cx="8201490" cy="504450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“Whom he was happy to know</a:t>
            </a:r>
            <a:r>
              <a:rPr lang="is-IS" sz="8000" dirty="0" smtClean="0"/>
              <a:t>…They were happy to know him too.”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55383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32" y="992235"/>
            <a:ext cx="8122120" cy="482887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8000" dirty="0" smtClean="0"/>
              <a:t>“She inspired interest in traveling around the world in the minds of many.”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442166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358" y="1335604"/>
            <a:ext cx="8003066" cy="429101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8000" dirty="0" smtClean="0"/>
              <a:t>“She made goals and achieved them.”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6020875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34</TotalTime>
  <Words>308</Words>
  <Application>Microsoft Macintosh PowerPoint</Application>
  <PresentationFormat>On-screen Show (4:3)</PresentationFormat>
  <Paragraphs>26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Summer</vt:lpstr>
      <vt:lpstr>One Sentence Project: Part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Sentence Project: Part 2</dc:title>
  <dc:creator>Jennifer Nishi</dc:creator>
  <cp:lastModifiedBy>Jennifer Nishi</cp:lastModifiedBy>
  <cp:revision>5</cp:revision>
  <dcterms:created xsi:type="dcterms:W3CDTF">2017-04-21T22:11:59Z</dcterms:created>
  <dcterms:modified xsi:type="dcterms:W3CDTF">2017-04-21T22:46:19Z</dcterms:modified>
</cp:coreProperties>
</file>