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2"/>
    <p:restoredTop sz="94712"/>
  </p:normalViewPr>
  <p:slideViewPr>
    <p:cSldViewPr snapToGrid="0" snapToObjects="1">
      <p:cViewPr varScale="1">
        <p:scale>
          <a:sx n="115" d="100"/>
          <a:sy n="115" d="100"/>
        </p:scale>
        <p:origin x="208" y="5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14389676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92350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6931503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254029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68316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5344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016740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825145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17064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04534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60505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70222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1524800" y="672605"/>
            <a:ext cx="1081625" cy="1124949"/>
          </a:xfrm>
          <a:custGeom>
            <a:avLst/>
            <a:gdLst/>
            <a:ahLst/>
            <a:cxnLst/>
            <a:rect l="0" t="0" r="0" b="0"/>
            <a:pathLst>
              <a:path w="43265" h="44998" extrusionOk="0">
                <a:moveTo>
                  <a:pt x="0" y="44998"/>
                </a:moveTo>
                <a:lnTo>
                  <a:pt x="0" y="0"/>
                </a:lnTo>
                <a:lnTo>
                  <a:pt x="43265" y="0"/>
                </a:lnTo>
              </a:path>
            </a:pathLst>
          </a:custGeom>
          <a:noFill/>
          <a:ln w="28575" cap="flat" cmpd="sng">
            <a:solidFill>
              <a:schemeClr val="accent5"/>
            </a:solidFill>
            <a:prstDash val="solid"/>
            <a:miter/>
            <a:headEnd type="none" w="med" len="med"/>
            <a:tailEnd type="none" w="med" len="med"/>
          </a:ln>
        </p:spPr>
      </p:sp>
      <p:sp>
        <p:nvSpPr>
          <p:cNvPr id="11" name="Shape 11"/>
          <p:cNvSpPr/>
          <p:nvPr/>
        </p:nvSpPr>
        <p:spPr>
          <a:xfrm rot="10800000">
            <a:off x="6537562" y="33429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accent5"/>
            </a:solidFill>
            <a:prstDash val="solid"/>
            <a:miter/>
            <a:headEnd type="none" w="med" len="med"/>
            <a:tailEnd type="none" w="med" len="med"/>
          </a:ln>
        </p:spPr>
      </p:sp>
      <p:cxnSp>
        <p:nvCxnSpPr>
          <p:cNvPr id="12" name="Shape 12"/>
          <p:cNvCxnSpPr/>
          <p:nvPr/>
        </p:nvCxnSpPr>
        <p:spPr>
          <a:xfrm>
            <a:off x="4359601" y="2817463"/>
            <a:ext cx="424800" cy="0"/>
          </a:xfrm>
          <a:prstGeom prst="straightConnector1">
            <a:avLst/>
          </a:prstGeom>
          <a:noFill/>
          <a:ln w="38100" cap="flat" cmpd="sng">
            <a:solidFill>
              <a:schemeClr val="accent4"/>
            </a:solidFill>
            <a:prstDash val="solid"/>
            <a:round/>
            <a:headEnd type="none" w="med" len="med"/>
            <a:tailEnd type="none" w="med" len="med"/>
          </a:ln>
        </p:spPr>
      </p:cxnSp>
      <p:sp>
        <p:nvSpPr>
          <p:cNvPr id="13" name="Shape 13"/>
          <p:cNvSpPr txBox="1">
            <a:spLocks noGrp="1"/>
          </p:cNvSpPr>
          <p:nvPr>
            <p:ph type="ctrTitle"/>
          </p:nvPr>
        </p:nvSpPr>
        <p:spPr>
          <a:xfrm>
            <a:off x="1680301" y="1188925"/>
            <a:ext cx="5783400" cy="1457399"/>
          </a:xfrm>
          <a:prstGeom prst="rect">
            <a:avLst/>
          </a:prstGeom>
        </p:spPr>
        <p:txBody>
          <a:bodyPr lIns="91425" tIns="91425" rIns="91425" bIns="91425" anchor="b" anchorCtr="0"/>
          <a:lstStyle>
            <a:lvl1pPr lvl="0" algn="ctr">
              <a:spcBef>
                <a:spcPts val="0"/>
              </a:spcBef>
              <a:buSzPct val="100000"/>
              <a:defRPr sz="4000"/>
            </a:lvl1pPr>
            <a:lvl2pPr lvl="1" algn="ctr">
              <a:spcBef>
                <a:spcPts val="0"/>
              </a:spcBef>
              <a:buSzPct val="100000"/>
              <a:defRPr sz="4000"/>
            </a:lvl2pPr>
            <a:lvl3pPr lvl="2" algn="ctr">
              <a:spcBef>
                <a:spcPts val="0"/>
              </a:spcBef>
              <a:buSzPct val="100000"/>
              <a:defRPr sz="4000"/>
            </a:lvl3pPr>
            <a:lvl4pPr lvl="3" algn="ctr">
              <a:spcBef>
                <a:spcPts val="0"/>
              </a:spcBef>
              <a:buSzPct val="100000"/>
              <a:defRPr sz="4000"/>
            </a:lvl4pPr>
            <a:lvl5pPr lvl="4" algn="ctr">
              <a:spcBef>
                <a:spcPts val="0"/>
              </a:spcBef>
              <a:buSzPct val="100000"/>
              <a:defRPr sz="4000"/>
            </a:lvl5pPr>
            <a:lvl6pPr lvl="5" algn="ctr">
              <a:spcBef>
                <a:spcPts val="0"/>
              </a:spcBef>
              <a:buSzPct val="100000"/>
              <a:defRPr sz="4000"/>
            </a:lvl6pPr>
            <a:lvl7pPr lvl="6" algn="ctr">
              <a:spcBef>
                <a:spcPts val="0"/>
              </a:spcBef>
              <a:buSzPct val="100000"/>
              <a:defRPr sz="4000"/>
            </a:lvl7pPr>
            <a:lvl8pPr lvl="7" algn="ctr">
              <a:spcBef>
                <a:spcPts val="0"/>
              </a:spcBef>
              <a:buSzPct val="100000"/>
              <a:defRPr sz="4000"/>
            </a:lvl8pPr>
            <a:lvl9pPr lvl="8" algn="ctr">
              <a:spcBef>
                <a:spcPts val="0"/>
              </a:spcBef>
              <a:buSzPct val="100000"/>
              <a:defRPr sz="4000"/>
            </a:lvl9pPr>
          </a:lstStyle>
          <a:p>
            <a:endParaRPr/>
          </a:p>
        </p:txBody>
      </p:sp>
      <p:sp>
        <p:nvSpPr>
          <p:cNvPr id="14" name="Shape 14"/>
          <p:cNvSpPr txBox="1">
            <a:spLocks noGrp="1"/>
          </p:cNvSpPr>
          <p:nvPr>
            <p:ph type="subTitle" idx="1"/>
          </p:nvPr>
        </p:nvSpPr>
        <p:spPr>
          <a:xfrm>
            <a:off x="1680301" y="3049450"/>
            <a:ext cx="5783400" cy="909000"/>
          </a:xfrm>
          <a:prstGeom prst="rect">
            <a:avLst/>
          </a:prstGeom>
        </p:spPr>
        <p:txBody>
          <a:bodyPr lIns="91425" tIns="91425" rIns="91425" bIns="91425" anchor="t" anchorCtr="0"/>
          <a:lstStyle>
            <a:lvl1pPr lvl="0"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54" name="Shape 54"/>
          <p:cNvSpPr txBox="1">
            <a:spLocks noGrp="1"/>
          </p:cNvSpPr>
          <p:nvPr>
            <p:ph type="title"/>
          </p:nvPr>
        </p:nvSpPr>
        <p:spPr>
          <a:xfrm>
            <a:off x="387900" y="1152450"/>
            <a:ext cx="8368200" cy="1538400"/>
          </a:xfrm>
          <a:prstGeom prst="rect">
            <a:avLst/>
          </a:prstGeom>
        </p:spPr>
        <p:txBody>
          <a:bodyPr lIns="91425" tIns="91425" rIns="91425" bIns="91425" anchor="ctr" anchorCtr="0"/>
          <a:lstStyle>
            <a:lvl1pPr lvl="0" algn="ctr">
              <a:spcBef>
                <a:spcPts val="0"/>
              </a:spcBef>
              <a:buClr>
                <a:schemeClr val="accent5"/>
              </a:buClr>
              <a:buSzPct val="100000"/>
              <a:defRPr sz="13000">
                <a:solidFill>
                  <a:schemeClr val="accent5"/>
                </a:solidFill>
              </a:defRPr>
            </a:lvl1pPr>
            <a:lvl2pPr lvl="1" algn="ctr">
              <a:spcBef>
                <a:spcPts val="0"/>
              </a:spcBef>
              <a:buClr>
                <a:schemeClr val="accent5"/>
              </a:buClr>
              <a:buSzPct val="100000"/>
              <a:defRPr sz="13000">
                <a:solidFill>
                  <a:schemeClr val="accent5"/>
                </a:solidFill>
              </a:defRPr>
            </a:lvl2pPr>
            <a:lvl3pPr lvl="2" algn="ctr">
              <a:spcBef>
                <a:spcPts val="0"/>
              </a:spcBef>
              <a:buClr>
                <a:schemeClr val="accent5"/>
              </a:buClr>
              <a:buSzPct val="100000"/>
              <a:defRPr sz="13000">
                <a:solidFill>
                  <a:schemeClr val="accent5"/>
                </a:solidFill>
              </a:defRPr>
            </a:lvl3pPr>
            <a:lvl4pPr lvl="3" algn="ctr">
              <a:spcBef>
                <a:spcPts val="0"/>
              </a:spcBef>
              <a:buClr>
                <a:schemeClr val="accent5"/>
              </a:buClr>
              <a:buSzPct val="100000"/>
              <a:defRPr sz="13000">
                <a:solidFill>
                  <a:schemeClr val="accent5"/>
                </a:solidFill>
              </a:defRPr>
            </a:lvl4pPr>
            <a:lvl5pPr lvl="4" algn="ctr">
              <a:spcBef>
                <a:spcPts val="0"/>
              </a:spcBef>
              <a:buClr>
                <a:schemeClr val="accent5"/>
              </a:buClr>
              <a:buSzPct val="100000"/>
              <a:defRPr sz="13000">
                <a:solidFill>
                  <a:schemeClr val="accent5"/>
                </a:solidFill>
              </a:defRPr>
            </a:lvl5pPr>
            <a:lvl6pPr lvl="5" algn="ctr">
              <a:spcBef>
                <a:spcPts val="0"/>
              </a:spcBef>
              <a:buClr>
                <a:schemeClr val="accent5"/>
              </a:buClr>
              <a:buSzPct val="100000"/>
              <a:defRPr sz="13000">
                <a:solidFill>
                  <a:schemeClr val="accent5"/>
                </a:solidFill>
              </a:defRPr>
            </a:lvl6pPr>
            <a:lvl7pPr lvl="6" algn="ctr">
              <a:spcBef>
                <a:spcPts val="0"/>
              </a:spcBef>
              <a:buClr>
                <a:schemeClr val="accent5"/>
              </a:buClr>
              <a:buSzPct val="100000"/>
              <a:defRPr sz="13000">
                <a:solidFill>
                  <a:schemeClr val="accent5"/>
                </a:solidFill>
              </a:defRPr>
            </a:lvl7pPr>
            <a:lvl8pPr lvl="7" algn="ctr">
              <a:spcBef>
                <a:spcPts val="0"/>
              </a:spcBef>
              <a:buClr>
                <a:schemeClr val="accent5"/>
              </a:buClr>
              <a:buSzPct val="100000"/>
              <a:defRPr sz="13000">
                <a:solidFill>
                  <a:schemeClr val="accent5"/>
                </a:solidFill>
              </a:defRPr>
            </a:lvl8pPr>
            <a:lvl9pPr lvl="8" algn="ctr">
              <a:spcBef>
                <a:spcPts val="0"/>
              </a:spcBef>
              <a:buClr>
                <a:schemeClr val="accent5"/>
              </a:buClr>
              <a:buSzPct val="100000"/>
              <a:defRPr sz="13000">
                <a:solidFill>
                  <a:schemeClr val="accent5"/>
                </a:solidFill>
              </a:defRPr>
            </a:lvl9pPr>
          </a:lstStyle>
          <a:p>
            <a:endParaRPr/>
          </a:p>
        </p:txBody>
      </p:sp>
      <p:sp>
        <p:nvSpPr>
          <p:cNvPr id="55" name="Shape 55"/>
          <p:cNvSpPr txBox="1">
            <a:spLocks noGrp="1"/>
          </p:cNvSpPr>
          <p:nvPr>
            <p:ph type="body" idx="1"/>
          </p:nvPr>
        </p:nvSpPr>
        <p:spPr>
          <a:xfrm>
            <a:off x="387900" y="2919450"/>
            <a:ext cx="83682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6" name="Shape 5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7"/>
        <p:cNvGrpSpPr/>
        <p:nvPr/>
      </p:nvGrpSpPr>
      <p:grpSpPr>
        <a:xfrm>
          <a:off x="0" y="0"/>
          <a:ext cx="0" cy="0"/>
          <a:chOff x="0" y="0"/>
          <a:chExt cx="0" cy="0"/>
        </a:xfrm>
      </p:grpSpPr>
      <p:sp>
        <p:nvSpPr>
          <p:cNvPr id="58" name="Shape 5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6"/>
        <p:cNvGrpSpPr/>
        <p:nvPr/>
      </p:nvGrpSpPr>
      <p:grpSpPr>
        <a:xfrm>
          <a:off x="0" y="0"/>
          <a:ext cx="0" cy="0"/>
          <a:chOff x="0" y="0"/>
          <a:chExt cx="0" cy="0"/>
        </a:xfrm>
      </p:grpSpPr>
      <p:cxnSp>
        <p:nvCxnSpPr>
          <p:cNvPr id="17" name="Shape 17"/>
          <p:cNvCxnSpPr/>
          <p:nvPr/>
        </p:nvCxnSpPr>
        <p:spPr>
          <a:xfrm>
            <a:off x="4359601" y="2817463"/>
            <a:ext cx="424800" cy="0"/>
          </a:xfrm>
          <a:prstGeom prst="straightConnector1">
            <a:avLst/>
          </a:prstGeom>
          <a:noFill/>
          <a:ln w="38100" cap="flat" cmpd="sng">
            <a:solidFill>
              <a:schemeClr val="accent4"/>
            </a:solidFill>
            <a:prstDash val="solid"/>
            <a:round/>
            <a:headEnd type="none" w="med" len="med"/>
            <a:tailEnd type="none" w="med" len="med"/>
          </a:ln>
        </p:spPr>
      </p:cxnSp>
      <p:sp>
        <p:nvSpPr>
          <p:cNvPr id="18" name="Shape 18"/>
          <p:cNvSpPr txBox="1">
            <a:spLocks noGrp="1"/>
          </p:cNvSpPr>
          <p:nvPr>
            <p:ph type="title"/>
          </p:nvPr>
        </p:nvSpPr>
        <p:spPr>
          <a:xfrm>
            <a:off x="480750" y="1764950"/>
            <a:ext cx="8222100" cy="907500"/>
          </a:xfrm>
          <a:prstGeom prst="rect">
            <a:avLst/>
          </a:prstGeom>
        </p:spPr>
        <p:txBody>
          <a:bodyPr lIns="91425" tIns="91425" rIns="91425" bIns="91425" anchor="b"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cxnSp>
        <p:nvCxnSpPr>
          <p:cNvPr id="21" name="Shape 21"/>
          <p:cNvCxnSpPr/>
          <p:nvPr/>
        </p:nvCxnSpPr>
        <p:spPr>
          <a:xfrm>
            <a:off x="492562" y="1260283"/>
            <a:ext cx="424800" cy="0"/>
          </a:xfrm>
          <a:prstGeom prst="straightConnector1">
            <a:avLst/>
          </a:prstGeom>
          <a:noFill/>
          <a:ln w="38100" cap="flat" cmpd="sng">
            <a:solidFill>
              <a:schemeClr val="accent4"/>
            </a:solidFill>
            <a:prstDash val="solid"/>
            <a:round/>
            <a:headEnd type="none" w="med" len="med"/>
            <a:tailEnd type="none" w="med" len="med"/>
          </a:ln>
        </p:spPr>
      </p:cxnSp>
      <p:sp>
        <p:nvSpPr>
          <p:cNvPr id="22" name="Shape 22"/>
          <p:cNvSpPr txBox="1">
            <a:spLocks noGrp="1"/>
          </p:cNvSpPr>
          <p:nvPr>
            <p:ph type="title"/>
          </p:nvPr>
        </p:nvSpPr>
        <p:spPr>
          <a:xfrm>
            <a:off x="387900" y="458025"/>
            <a:ext cx="8368200" cy="6861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387900" y="1489824"/>
            <a:ext cx="8368200" cy="30789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5"/>
        <p:cNvGrpSpPr/>
        <p:nvPr/>
      </p:nvGrpSpPr>
      <p:grpSpPr>
        <a:xfrm>
          <a:off x="0" y="0"/>
          <a:ext cx="0" cy="0"/>
          <a:chOff x="0" y="0"/>
          <a:chExt cx="0" cy="0"/>
        </a:xfrm>
      </p:grpSpPr>
      <p:cxnSp>
        <p:nvCxnSpPr>
          <p:cNvPr id="26" name="Shape 26"/>
          <p:cNvCxnSpPr/>
          <p:nvPr/>
        </p:nvCxnSpPr>
        <p:spPr>
          <a:xfrm>
            <a:off x="492562" y="1260283"/>
            <a:ext cx="424800" cy="0"/>
          </a:xfrm>
          <a:prstGeom prst="straightConnector1">
            <a:avLst/>
          </a:prstGeom>
          <a:noFill/>
          <a:ln w="38100" cap="flat" cmpd="sng">
            <a:solidFill>
              <a:schemeClr val="accent4"/>
            </a:solidFill>
            <a:prstDash val="solid"/>
            <a:round/>
            <a:headEnd type="none" w="med" len="med"/>
            <a:tailEnd type="none" w="med" len="med"/>
          </a:ln>
        </p:spPr>
      </p:cxnSp>
      <p:sp>
        <p:nvSpPr>
          <p:cNvPr id="27" name="Shape 27"/>
          <p:cNvSpPr txBox="1">
            <a:spLocks noGrp="1"/>
          </p:cNvSpPr>
          <p:nvPr>
            <p:ph type="title"/>
          </p:nvPr>
        </p:nvSpPr>
        <p:spPr>
          <a:xfrm>
            <a:off x="387900" y="458025"/>
            <a:ext cx="8368200" cy="6861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387900" y="1489825"/>
            <a:ext cx="3999900" cy="3078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body" idx="2"/>
          </p:nvPr>
        </p:nvSpPr>
        <p:spPr>
          <a:xfrm>
            <a:off x="4756200" y="1489825"/>
            <a:ext cx="3999900" cy="3078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0" name="Shape 3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87900" y="458025"/>
            <a:ext cx="8368200" cy="6861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3" name="Shape 3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4"/>
        <p:cNvGrpSpPr/>
        <p:nvPr/>
      </p:nvGrpSpPr>
      <p:grpSpPr>
        <a:xfrm>
          <a:off x="0" y="0"/>
          <a:ext cx="0" cy="0"/>
          <a:chOff x="0" y="0"/>
          <a:chExt cx="0" cy="0"/>
        </a:xfrm>
      </p:grpSpPr>
      <p:cxnSp>
        <p:nvCxnSpPr>
          <p:cNvPr id="35" name="Shape 35"/>
          <p:cNvCxnSpPr/>
          <p:nvPr/>
        </p:nvCxnSpPr>
        <p:spPr>
          <a:xfrm>
            <a:off x="489218" y="1412276"/>
            <a:ext cx="331500" cy="0"/>
          </a:xfrm>
          <a:prstGeom prst="straightConnector1">
            <a:avLst/>
          </a:prstGeom>
          <a:noFill/>
          <a:ln w="38100" cap="flat" cmpd="sng">
            <a:solidFill>
              <a:schemeClr val="accent4"/>
            </a:solidFill>
            <a:prstDash val="solid"/>
            <a:round/>
            <a:headEnd type="none" w="med" len="med"/>
            <a:tailEnd type="none" w="med" len="med"/>
          </a:ln>
        </p:spPr>
      </p:cxnSp>
      <p:sp>
        <p:nvSpPr>
          <p:cNvPr id="36" name="Shape 36"/>
          <p:cNvSpPr txBox="1">
            <a:spLocks noGrp="1"/>
          </p:cNvSpPr>
          <p:nvPr>
            <p:ph type="title"/>
          </p:nvPr>
        </p:nvSpPr>
        <p:spPr>
          <a:xfrm>
            <a:off x="3879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7" name="Shape 37"/>
          <p:cNvSpPr txBox="1">
            <a:spLocks noGrp="1"/>
          </p:cNvSpPr>
          <p:nvPr>
            <p:ph type="body" idx="1"/>
          </p:nvPr>
        </p:nvSpPr>
        <p:spPr>
          <a:xfrm>
            <a:off x="387900" y="1594025"/>
            <a:ext cx="2808000" cy="26811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8" name="Shape 3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41" name="Shape 4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cxnSp>
        <p:nvCxnSpPr>
          <p:cNvPr id="44" name="Shape 44"/>
          <p:cNvCxnSpPr/>
          <p:nvPr/>
        </p:nvCxnSpPr>
        <p:spPr>
          <a:xfrm>
            <a:off x="5029675" y="4495503"/>
            <a:ext cx="540900" cy="0"/>
          </a:xfrm>
          <a:prstGeom prst="straightConnector1">
            <a:avLst/>
          </a:prstGeom>
          <a:noFill/>
          <a:ln w="38100" cap="flat" cmpd="sng">
            <a:solidFill>
              <a:schemeClr val="accent5"/>
            </a:solidFill>
            <a:prstDash val="solid"/>
            <a:round/>
            <a:headEnd type="none" w="med" len="med"/>
            <a:tailEnd type="none" w="med" len="med"/>
          </a:ln>
        </p:spPr>
      </p:cxnSp>
      <p:sp>
        <p:nvSpPr>
          <p:cNvPr id="45" name="Shape 45"/>
          <p:cNvSpPr txBox="1">
            <a:spLocks noGrp="1"/>
          </p:cNvSpPr>
          <p:nvPr>
            <p:ph type="title"/>
          </p:nvPr>
        </p:nvSpPr>
        <p:spPr>
          <a:xfrm>
            <a:off x="265500" y="1209075"/>
            <a:ext cx="4045200" cy="1506300"/>
          </a:xfrm>
          <a:prstGeom prst="rect">
            <a:avLst/>
          </a:prstGeom>
        </p:spPr>
        <p:txBody>
          <a:bodyPr lIns="91425" tIns="91425" rIns="91425" bIns="91425" anchor="b" anchorCtr="0"/>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a:endParaRPr/>
          </a:p>
        </p:txBody>
      </p:sp>
      <p:sp>
        <p:nvSpPr>
          <p:cNvPr id="46" name="Shape 46"/>
          <p:cNvSpPr txBox="1">
            <a:spLocks noGrp="1"/>
          </p:cNvSpPr>
          <p:nvPr>
            <p:ph type="subTitle" idx="1"/>
          </p:nvPr>
        </p:nvSpPr>
        <p:spPr>
          <a:xfrm>
            <a:off x="265500" y="2769000"/>
            <a:ext cx="4045200" cy="1345500"/>
          </a:xfrm>
          <a:prstGeom prst="rect">
            <a:avLst/>
          </a:prstGeom>
        </p:spPr>
        <p:txBody>
          <a:bodyPr lIns="91425" tIns="91425" rIns="91425" bIns="91425" anchor="t" anchorCtr="0"/>
          <a:lstStyle>
            <a:lvl1pPr lvl="0" algn="ctr">
              <a:lnSpc>
                <a:spcPct val="100000"/>
              </a:lnSpc>
              <a:spcBef>
                <a:spcPts val="0"/>
              </a:spcBef>
              <a:spcAft>
                <a:spcPts val="0"/>
              </a:spcAft>
              <a:buClr>
                <a:schemeClr val="accent5"/>
              </a:buClr>
              <a:buSzPct val="100000"/>
              <a:buNone/>
              <a:defRPr sz="2100">
                <a:solidFill>
                  <a:schemeClr val="accent5"/>
                </a:solidFill>
              </a:defRPr>
            </a:lvl1pPr>
            <a:lvl2pPr lvl="1" algn="ctr">
              <a:lnSpc>
                <a:spcPct val="100000"/>
              </a:lnSpc>
              <a:spcBef>
                <a:spcPts val="0"/>
              </a:spcBef>
              <a:spcAft>
                <a:spcPts val="0"/>
              </a:spcAft>
              <a:buClr>
                <a:schemeClr val="accent5"/>
              </a:buClr>
              <a:buSzPct val="100000"/>
              <a:buNone/>
              <a:defRPr sz="2100">
                <a:solidFill>
                  <a:schemeClr val="accent5"/>
                </a:solidFill>
              </a:defRPr>
            </a:lvl2pPr>
            <a:lvl3pPr lvl="2" algn="ctr">
              <a:lnSpc>
                <a:spcPct val="100000"/>
              </a:lnSpc>
              <a:spcBef>
                <a:spcPts val="0"/>
              </a:spcBef>
              <a:spcAft>
                <a:spcPts val="0"/>
              </a:spcAft>
              <a:buClr>
                <a:schemeClr val="accent5"/>
              </a:buClr>
              <a:buSzPct val="100000"/>
              <a:buNone/>
              <a:defRPr sz="2100">
                <a:solidFill>
                  <a:schemeClr val="accent5"/>
                </a:solidFill>
              </a:defRPr>
            </a:lvl3pPr>
            <a:lvl4pPr lvl="3" algn="ctr">
              <a:lnSpc>
                <a:spcPct val="100000"/>
              </a:lnSpc>
              <a:spcBef>
                <a:spcPts val="0"/>
              </a:spcBef>
              <a:spcAft>
                <a:spcPts val="0"/>
              </a:spcAft>
              <a:buClr>
                <a:schemeClr val="accent5"/>
              </a:buClr>
              <a:buSzPct val="100000"/>
              <a:buNone/>
              <a:defRPr sz="2100">
                <a:solidFill>
                  <a:schemeClr val="accent5"/>
                </a:solidFill>
              </a:defRPr>
            </a:lvl4pPr>
            <a:lvl5pPr lvl="4" algn="ctr">
              <a:lnSpc>
                <a:spcPct val="100000"/>
              </a:lnSpc>
              <a:spcBef>
                <a:spcPts val="0"/>
              </a:spcBef>
              <a:spcAft>
                <a:spcPts val="0"/>
              </a:spcAft>
              <a:buClr>
                <a:schemeClr val="accent5"/>
              </a:buClr>
              <a:buSzPct val="100000"/>
              <a:buNone/>
              <a:defRPr sz="2100">
                <a:solidFill>
                  <a:schemeClr val="accent5"/>
                </a:solidFill>
              </a:defRPr>
            </a:lvl5pPr>
            <a:lvl6pPr lvl="5" algn="ctr">
              <a:lnSpc>
                <a:spcPct val="100000"/>
              </a:lnSpc>
              <a:spcBef>
                <a:spcPts val="0"/>
              </a:spcBef>
              <a:spcAft>
                <a:spcPts val="0"/>
              </a:spcAft>
              <a:buClr>
                <a:schemeClr val="accent5"/>
              </a:buClr>
              <a:buSzPct val="100000"/>
              <a:buNone/>
              <a:defRPr sz="2100">
                <a:solidFill>
                  <a:schemeClr val="accent5"/>
                </a:solidFill>
              </a:defRPr>
            </a:lvl6pPr>
            <a:lvl7pPr lvl="6" algn="ctr">
              <a:lnSpc>
                <a:spcPct val="100000"/>
              </a:lnSpc>
              <a:spcBef>
                <a:spcPts val="0"/>
              </a:spcBef>
              <a:spcAft>
                <a:spcPts val="0"/>
              </a:spcAft>
              <a:buClr>
                <a:schemeClr val="accent5"/>
              </a:buClr>
              <a:buSzPct val="100000"/>
              <a:buNone/>
              <a:defRPr sz="2100">
                <a:solidFill>
                  <a:schemeClr val="accent5"/>
                </a:solidFill>
              </a:defRPr>
            </a:lvl7pPr>
            <a:lvl8pPr lvl="7" algn="ctr">
              <a:lnSpc>
                <a:spcPct val="100000"/>
              </a:lnSpc>
              <a:spcBef>
                <a:spcPts val="0"/>
              </a:spcBef>
              <a:spcAft>
                <a:spcPts val="0"/>
              </a:spcAft>
              <a:buClr>
                <a:schemeClr val="accent5"/>
              </a:buClr>
              <a:buSzPct val="100000"/>
              <a:buNone/>
              <a:defRPr sz="2100">
                <a:solidFill>
                  <a:schemeClr val="accent5"/>
                </a:solidFill>
              </a:defRPr>
            </a:lvl8pPr>
            <a:lvl9pPr lvl="8" algn="ctr">
              <a:lnSpc>
                <a:spcPct val="100000"/>
              </a:lnSpc>
              <a:spcBef>
                <a:spcPts val="0"/>
              </a:spcBef>
              <a:spcAft>
                <a:spcPts val="0"/>
              </a:spcAft>
              <a:buClr>
                <a:schemeClr val="accent5"/>
              </a:buClr>
              <a:buSzPct val="100000"/>
              <a:buNone/>
              <a:defRPr sz="2100">
                <a:solidFill>
                  <a:schemeClr val="accent5"/>
                </a:solidFill>
              </a:defRPr>
            </a:lvl9pPr>
          </a:lstStyle>
          <a:p>
            <a:endParaRPr/>
          </a:p>
        </p:txBody>
      </p:sp>
      <p:sp>
        <p:nvSpPr>
          <p:cNvPr id="47" name="Shape 47"/>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8" name="Shape 4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319500" y="4233725"/>
            <a:ext cx="5998800" cy="598800"/>
          </a:xfrm>
          <a:prstGeom prst="rect">
            <a:avLst/>
          </a:prstGeom>
        </p:spPr>
        <p:txBody>
          <a:bodyPr lIns="91425" tIns="91425" rIns="91425" bIns="91425" anchor="ctr" anchorCtr="0"/>
          <a:lstStyle>
            <a:lvl1pPr lvl="0">
              <a:lnSpc>
                <a:spcPct val="100000"/>
              </a:lnSpc>
              <a:spcBef>
                <a:spcPts val="0"/>
              </a:spcBef>
              <a:spcAft>
                <a:spcPts val="0"/>
              </a:spcAft>
              <a:buFont typeface="Roboto Slab"/>
              <a:buNone/>
              <a:defRPr>
                <a:latin typeface="Roboto Slab"/>
                <a:ea typeface="Roboto Slab"/>
                <a:cs typeface="Roboto Slab"/>
                <a:sym typeface="Roboto Slab"/>
              </a:defRPr>
            </a:lvl1pPr>
          </a:lstStyle>
          <a:p>
            <a:endParaRPr/>
          </a:p>
        </p:txBody>
      </p:sp>
      <p:sp>
        <p:nvSpPr>
          <p:cNvPr id="51" name="Shape 5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78A7A"/>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87900" y="458025"/>
            <a:ext cx="8368200" cy="686100"/>
          </a:xfrm>
          <a:prstGeom prst="rect">
            <a:avLst/>
          </a:prstGeom>
          <a:noFill/>
          <a:ln>
            <a:noFill/>
          </a:ln>
        </p:spPr>
        <p:txBody>
          <a:bodyPr lIns="91425" tIns="91425" rIns="91425" bIns="91425" anchor="b" anchorCtr="0"/>
          <a:lstStyle>
            <a:lvl1pPr lv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1pPr>
            <a:lvl2pPr lvl="1">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2pPr>
            <a:lvl3pPr lvl="2">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3pPr>
            <a:lvl4pPr lvl="3">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4pPr>
            <a:lvl5pPr lvl="4">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5pPr>
            <a:lvl6pPr lvl="5">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6pPr>
            <a:lvl7pPr lvl="6">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7pPr>
            <a:lvl8pPr lvl="7">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8pPr>
            <a:lvl9pPr lvl="8">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9pPr>
          </a:lstStyle>
          <a:p>
            <a:endParaRPr/>
          </a:p>
        </p:txBody>
      </p:sp>
      <p:sp>
        <p:nvSpPr>
          <p:cNvPr id="7" name="Shape 7"/>
          <p:cNvSpPr txBox="1">
            <a:spLocks noGrp="1"/>
          </p:cNvSpPr>
          <p:nvPr>
            <p:ph type="body" idx="1"/>
          </p:nvPr>
        </p:nvSpPr>
        <p:spPr>
          <a:xfrm>
            <a:off x="387900" y="1489824"/>
            <a:ext cx="8368200" cy="30789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1"/>
              </a:buClr>
              <a:buSzPct val="100000"/>
              <a:buFont typeface="Roboto"/>
              <a:defRPr sz="1800">
                <a:solidFill>
                  <a:schemeClr val="dk1"/>
                </a:solidFill>
                <a:latin typeface="Roboto"/>
                <a:ea typeface="Roboto"/>
                <a:cs typeface="Roboto"/>
                <a:sym typeface="Roboto"/>
              </a:defRPr>
            </a:lvl1pPr>
            <a:lvl2pPr lvl="1">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2pPr>
            <a:lvl3pPr lvl="2">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3pPr>
            <a:lvl4pPr lvl="3">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4pPr>
            <a:lvl5pPr lvl="4">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5pPr>
            <a:lvl6pPr lvl="5">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6pPr>
            <a:lvl7pPr lvl="6">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7pPr>
            <a:lvl8pPr lvl="7">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8pPr>
            <a:lvl9pPr lvl="8">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1"/>
                </a:solidFill>
                <a:latin typeface="Roboto"/>
                <a:ea typeface="Roboto"/>
                <a:cs typeface="Roboto"/>
                <a:sym typeface="Roboto"/>
              </a:rPr>
              <a:t>‹#›</a:t>
            </a:fld>
            <a:endParaRPr lang="en" sz="1000">
              <a:solidFill>
                <a:schemeClr val="dk1"/>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3" Type="http://schemas.openxmlformats.org/officeDocument/2006/relationships/hyperlink" Target="http://youtube.com/v/fxYcwrmIqJ0" TargetMode="External"/><Relationship Id="rId4" Type="http://schemas.openxmlformats.org/officeDocument/2006/relationships/image" Target="../media/image2.jpg"/><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ctrTitle"/>
          </p:nvPr>
        </p:nvSpPr>
        <p:spPr>
          <a:xfrm>
            <a:off x="689701" y="677500"/>
            <a:ext cx="5783400" cy="1457399"/>
          </a:xfrm>
          <a:prstGeom prst="rect">
            <a:avLst/>
          </a:prstGeom>
        </p:spPr>
        <p:txBody>
          <a:bodyPr lIns="91425" tIns="91425" rIns="91425" bIns="91425" anchor="b" anchorCtr="0">
            <a:noAutofit/>
          </a:bodyPr>
          <a:lstStyle/>
          <a:p>
            <a:pPr lvl="0">
              <a:spcBef>
                <a:spcPts val="0"/>
              </a:spcBef>
              <a:buNone/>
            </a:pPr>
            <a:r>
              <a:rPr lang="en"/>
              <a:t>BING Ads</a:t>
            </a:r>
          </a:p>
        </p:txBody>
      </p:sp>
      <p:sp>
        <p:nvSpPr>
          <p:cNvPr id="64" name="Shape 64"/>
          <p:cNvSpPr txBox="1">
            <a:spLocks noGrp="1"/>
          </p:cNvSpPr>
          <p:nvPr>
            <p:ph type="subTitle" idx="1"/>
          </p:nvPr>
        </p:nvSpPr>
        <p:spPr>
          <a:xfrm>
            <a:off x="1828801" y="2348175"/>
            <a:ext cx="5783400" cy="909000"/>
          </a:xfrm>
          <a:prstGeom prst="rect">
            <a:avLst/>
          </a:prstGeom>
        </p:spPr>
        <p:txBody>
          <a:bodyPr lIns="91425" tIns="91425" rIns="91425" bIns="91425" anchor="t" anchorCtr="0">
            <a:noAutofit/>
          </a:bodyPr>
          <a:lstStyle/>
          <a:p>
            <a:pPr lvl="0">
              <a:spcBef>
                <a:spcPts val="0"/>
              </a:spcBef>
              <a:buNone/>
            </a:pPr>
            <a:r>
              <a:rPr lang="en">
                <a:solidFill>
                  <a:srgbClr val="A4E2E5"/>
                </a:solidFill>
              </a:rPr>
              <a:t>COMM 464: Digital Marketing</a:t>
            </a:r>
          </a:p>
          <a:p>
            <a:pPr lvl="0">
              <a:spcBef>
                <a:spcPts val="0"/>
              </a:spcBef>
              <a:buNone/>
            </a:pPr>
            <a:endParaRPr/>
          </a:p>
          <a:p>
            <a:pPr lvl="0">
              <a:spcBef>
                <a:spcPts val="0"/>
              </a:spcBef>
              <a:buNone/>
            </a:pPr>
            <a:r>
              <a:rPr lang="en" sz="1800">
                <a:solidFill>
                  <a:schemeClr val="dk1"/>
                </a:solidFill>
              </a:rPr>
              <a:t>Cathrine Rathje (70477161)</a:t>
            </a:r>
          </a:p>
          <a:p>
            <a:pPr lvl="0">
              <a:spcBef>
                <a:spcPts val="0"/>
              </a:spcBef>
              <a:buNone/>
            </a:pPr>
            <a:r>
              <a:rPr lang="en" sz="1800">
                <a:solidFill>
                  <a:schemeClr val="dk1"/>
                </a:solidFill>
              </a:rPr>
              <a:t>Jocelyn Trenaman (46257151)</a:t>
            </a:r>
          </a:p>
          <a:p>
            <a:pPr lvl="0">
              <a:spcBef>
                <a:spcPts val="0"/>
              </a:spcBef>
              <a:buNone/>
            </a:pPr>
            <a:r>
              <a:rPr lang="en" sz="1800">
                <a:solidFill>
                  <a:schemeClr val="dk1"/>
                </a:solidFill>
              </a:rPr>
              <a:t>Kelsey Jang (30530142)</a:t>
            </a:r>
          </a:p>
        </p:txBody>
      </p:sp>
      <p:pic>
        <p:nvPicPr>
          <p:cNvPr id="65" name="Shape 65"/>
          <p:cNvPicPr preferRelativeResize="0"/>
          <p:nvPr/>
        </p:nvPicPr>
        <p:blipFill>
          <a:blip r:embed="rId3">
            <a:alphaModFix/>
          </a:blip>
          <a:stretch>
            <a:fillRect/>
          </a:stretch>
        </p:blipFill>
        <p:spPr>
          <a:xfrm>
            <a:off x="5196750" y="796425"/>
            <a:ext cx="1428750" cy="14287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solidFill>
                  <a:srgbClr val="93E1E5"/>
                </a:solidFill>
              </a:rPr>
              <a:t>Fun Facts</a:t>
            </a:r>
          </a:p>
        </p:txBody>
      </p:sp>
      <p:sp>
        <p:nvSpPr>
          <p:cNvPr id="124" name="Shape 124"/>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lvl="0">
              <a:spcBef>
                <a:spcPts val="0"/>
              </a:spcBef>
              <a:buNone/>
            </a:pPr>
            <a:endParaRPr/>
          </a:p>
        </p:txBody>
      </p:sp>
      <p:pic>
        <p:nvPicPr>
          <p:cNvPr id="125" name="Shape 125"/>
          <p:cNvPicPr preferRelativeResize="0"/>
          <p:nvPr/>
        </p:nvPicPr>
        <p:blipFill>
          <a:blip r:embed="rId3">
            <a:alphaModFix/>
          </a:blip>
          <a:stretch>
            <a:fillRect/>
          </a:stretch>
        </p:blipFill>
        <p:spPr>
          <a:xfrm>
            <a:off x="1743727" y="1144125"/>
            <a:ext cx="4905924" cy="38327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ctrTitle"/>
          </p:nvPr>
        </p:nvSpPr>
        <p:spPr>
          <a:xfrm>
            <a:off x="1680301" y="1188925"/>
            <a:ext cx="5783400" cy="1457399"/>
          </a:xfrm>
          <a:prstGeom prst="rect">
            <a:avLst/>
          </a:prstGeom>
        </p:spPr>
        <p:txBody>
          <a:bodyPr lIns="91425" tIns="91425" rIns="91425" bIns="91425" anchor="b" anchorCtr="0">
            <a:noAutofit/>
          </a:bodyPr>
          <a:lstStyle/>
          <a:p>
            <a:pPr lvl="0">
              <a:spcBef>
                <a:spcPts val="0"/>
              </a:spcBef>
              <a:buNone/>
            </a:pPr>
            <a:r>
              <a:rPr lang="en"/>
              <a:t>Thanks for Listening!</a:t>
            </a:r>
          </a:p>
        </p:txBody>
      </p:sp>
      <p:sp>
        <p:nvSpPr>
          <p:cNvPr id="131" name="Shape 131"/>
          <p:cNvSpPr txBox="1">
            <a:spLocks noGrp="1"/>
          </p:cNvSpPr>
          <p:nvPr>
            <p:ph type="subTitle" idx="1"/>
          </p:nvPr>
        </p:nvSpPr>
        <p:spPr>
          <a:xfrm>
            <a:off x="1680301" y="3049450"/>
            <a:ext cx="5783400" cy="909000"/>
          </a:xfrm>
          <a:prstGeom prst="rect">
            <a:avLst/>
          </a:prstGeom>
        </p:spPr>
        <p:txBody>
          <a:bodyPr lIns="91425" tIns="91425" rIns="91425" bIns="91425" anchor="t" anchorCtr="0">
            <a:noAutofit/>
          </a:bodyPr>
          <a:lstStyle/>
          <a:p>
            <a:pPr lvl="0">
              <a:spcBef>
                <a:spcPts val="0"/>
              </a:spcBef>
              <a:buNone/>
            </a:pPr>
            <a:r>
              <a:rPr lang="en">
                <a:solidFill>
                  <a:srgbClr val="A4E2E5"/>
                </a:solidFill>
              </a:rPr>
              <a:t>Any questions or comments?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solidFill>
                  <a:srgbClr val="A4E2E5"/>
                </a:solidFill>
              </a:rPr>
              <a:t>What is Bing Ads?</a:t>
            </a:r>
          </a:p>
        </p:txBody>
      </p:sp>
      <p:sp>
        <p:nvSpPr>
          <p:cNvPr id="71" name="Shape 71"/>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lvl="0">
              <a:spcBef>
                <a:spcPts val="0"/>
              </a:spcBef>
              <a:buNone/>
            </a:pPr>
            <a:endParaRPr/>
          </a:p>
        </p:txBody>
      </p:sp>
      <p:sp>
        <p:nvSpPr>
          <p:cNvPr id="72" name="Shape 72" descr="Search engine marketing (SEM) and pay-per-click advertising (PPC) can be summed up in three steps. Customers search for you, they find your ad and you get more visits, calls or foot traffic to your store." title="How Bing Ads works for you">
            <a:hlinkClick r:id="rId3"/>
          </p:cNvPr>
          <p:cNvSpPr/>
          <p:nvPr/>
        </p:nvSpPr>
        <p:spPr>
          <a:xfrm>
            <a:off x="1832150" y="1178625"/>
            <a:ext cx="4935074" cy="3701300"/>
          </a:xfrm>
          <a:prstGeom prst="rect">
            <a:avLst/>
          </a:prstGeom>
          <a:blipFill>
            <a:blip r:embed="rId4">
              <a:alphaModFix/>
            </a:blip>
            <a:stretch>
              <a:fillRect/>
            </a:stretch>
          </a:blipFill>
          <a:ln>
            <a:noFill/>
          </a:ln>
        </p:spPr>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solidFill>
                  <a:srgbClr val="A4E2E5"/>
                </a:solidFill>
              </a:rPr>
              <a:t>What is Bing Ads?</a:t>
            </a:r>
          </a:p>
        </p:txBody>
      </p:sp>
      <p:sp>
        <p:nvSpPr>
          <p:cNvPr id="78" name="Shape 78"/>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lvl="0">
              <a:spcBef>
                <a:spcPts val="0"/>
              </a:spcBef>
              <a:buNone/>
            </a:pPr>
            <a:r>
              <a:rPr lang="en"/>
              <a:t>Bing Ads help businesses reach customers with search engine marketing (SEM), also known as pay-per-click advertising (PPC)</a:t>
            </a:r>
          </a:p>
          <a:p>
            <a:pPr lvl="0">
              <a:spcBef>
                <a:spcPts val="0"/>
              </a:spcBef>
              <a:buNone/>
            </a:pPr>
            <a:r>
              <a:rPr lang="en"/>
              <a:t>How it works:</a:t>
            </a:r>
          </a:p>
          <a:p>
            <a:pPr marL="457200" lvl="0" indent="-228600" rtl="0">
              <a:spcBef>
                <a:spcPts val="0"/>
              </a:spcBef>
              <a:buAutoNum type="arabicPeriod"/>
            </a:pPr>
            <a:r>
              <a:rPr lang="en"/>
              <a:t>Customers enter keywords into the Bing search engine</a:t>
            </a:r>
          </a:p>
          <a:p>
            <a:pPr marL="457200" lvl="0" indent="-228600" rtl="0">
              <a:spcBef>
                <a:spcPts val="0"/>
              </a:spcBef>
              <a:buAutoNum type="arabicPeriod"/>
            </a:pPr>
            <a:r>
              <a:rPr lang="en"/>
              <a:t>If the keywords in your ad match a search, your ad appears next to or above search results on Bing</a:t>
            </a:r>
          </a:p>
          <a:p>
            <a:pPr marL="457200" lvl="0" indent="-228600">
              <a:spcBef>
                <a:spcPts val="0"/>
              </a:spcBef>
              <a:buAutoNum type="arabicPeriod"/>
            </a:pPr>
            <a:r>
              <a:rPr lang="en"/>
              <a:t>You can configure your ad so people can call you, visit your website, or go to your location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solidFill>
                  <a:srgbClr val="A4E2E5"/>
                </a:solidFill>
              </a:rPr>
              <a:t>How It Works?</a:t>
            </a:r>
          </a:p>
        </p:txBody>
      </p:sp>
      <p:sp>
        <p:nvSpPr>
          <p:cNvPr id="84" name="Shape 84"/>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lvl="0">
              <a:spcBef>
                <a:spcPts val="0"/>
              </a:spcBef>
              <a:buNone/>
            </a:pPr>
            <a:endParaRPr/>
          </a:p>
        </p:txBody>
      </p:sp>
      <p:pic>
        <p:nvPicPr>
          <p:cNvPr id="85" name="Shape 85"/>
          <p:cNvPicPr preferRelativeResize="0"/>
          <p:nvPr/>
        </p:nvPicPr>
        <p:blipFill>
          <a:blip r:embed="rId3">
            <a:alphaModFix/>
          </a:blip>
          <a:stretch>
            <a:fillRect/>
          </a:stretch>
        </p:blipFill>
        <p:spPr>
          <a:xfrm>
            <a:off x="747700" y="1921300"/>
            <a:ext cx="7648575" cy="19431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solidFill>
                  <a:srgbClr val="A4E2E5"/>
                </a:solidFill>
              </a:rPr>
              <a:t>What Determines The Ad’s Position?</a:t>
            </a:r>
          </a:p>
        </p:txBody>
      </p:sp>
      <p:sp>
        <p:nvSpPr>
          <p:cNvPr id="91" name="Shape 91"/>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marL="457200" lvl="0" indent="-228600">
              <a:spcBef>
                <a:spcPts val="0"/>
              </a:spcBef>
            </a:pPr>
            <a:r>
              <a:rPr lang="en"/>
              <a:t>Relevance - keywords must fit closely to your ad and website</a:t>
            </a:r>
          </a:p>
          <a:p>
            <a:pPr marL="457200" lvl="0" indent="-228600">
              <a:spcBef>
                <a:spcPts val="0"/>
              </a:spcBef>
            </a:pPr>
            <a:r>
              <a:rPr lang="en"/>
              <a:t>Bid Price - Keywords are sold through auctions, the bid is based on how much you are willing to pay per each click on your ads</a:t>
            </a:r>
          </a:p>
          <a:p>
            <a:pPr marL="457200" lvl="0" indent="-228600">
              <a:spcBef>
                <a:spcPts val="0"/>
              </a:spcBef>
            </a:pPr>
            <a:r>
              <a:rPr lang="en"/>
              <a:t>Click-Through Rate - how well your ad performed in the past and how often it has been clicked</a:t>
            </a:r>
          </a:p>
          <a:p>
            <a:pPr lvl="0">
              <a:spcBef>
                <a:spcPts val="0"/>
              </a:spcBef>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solidFill>
                  <a:srgbClr val="93E1E5"/>
                </a:solidFill>
              </a:rPr>
              <a:t>Benefits</a:t>
            </a:r>
          </a:p>
        </p:txBody>
      </p:sp>
      <p:sp>
        <p:nvSpPr>
          <p:cNvPr id="97" name="Shape 97"/>
          <p:cNvSpPr txBox="1">
            <a:spLocks noGrp="1"/>
          </p:cNvSpPr>
          <p:nvPr>
            <p:ph type="body" idx="1"/>
          </p:nvPr>
        </p:nvSpPr>
        <p:spPr>
          <a:xfrm>
            <a:off x="387900" y="1489825"/>
            <a:ext cx="5305200" cy="3078900"/>
          </a:xfrm>
          <a:prstGeom prst="rect">
            <a:avLst/>
          </a:prstGeom>
        </p:spPr>
        <p:txBody>
          <a:bodyPr lIns="91425" tIns="91425" rIns="91425" bIns="91425" anchor="t" anchorCtr="0">
            <a:noAutofit/>
          </a:bodyPr>
          <a:lstStyle/>
          <a:p>
            <a:pPr marL="457200" lvl="0" indent="-228600">
              <a:spcBef>
                <a:spcPts val="0"/>
              </a:spcBef>
            </a:pPr>
            <a:r>
              <a:rPr lang="en"/>
              <a:t>Reach millions of searchers using Bing</a:t>
            </a:r>
          </a:p>
          <a:p>
            <a:pPr marL="457200" lvl="0" indent="-228600">
              <a:spcBef>
                <a:spcPts val="0"/>
              </a:spcBef>
            </a:pPr>
            <a:r>
              <a:rPr lang="en"/>
              <a:t>Customize your location</a:t>
            </a:r>
          </a:p>
          <a:p>
            <a:pPr marL="457200" lvl="0" indent="-228600" rtl="0">
              <a:spcBef>
                <a:spcPts val="0"/>
              </a:spcBef>
            </a:pPr>
            <a:r>
              <a:rPr lang="en"/>
              <a:t>Works on mobile devices</a:t>
            </a:r>
          </a:p>
          <a:p>
            <a:pPr marL="457200" lvl="0" indent="-228600">
              <a:spcBef>
                <a:spcPts val="0"/>
              </a:spcBef>
            </a:pPr>
            <a:r>
              <a:rPr lang="en"/>
              <a:t>Manage campaigns against advertising goals</a:t>
            </a:r>
          </a:p>
          <a:p>
            <a:pPr marL="457200" lvl="0" indent="-228600">
              <a:spcBef>
                <a:spcPts val="0"/>
              </a:spcBef>
            </a:pPr>
            <a:r>
              <a:rPr lang="en"/>
              <a:t>Import your current campaigns (e.g. Google AdWords) directly into Bing Ads </a:t>
            </a:r>
          </a:p>
        </p:txBody>
      </p:sp>
      <p:pic>
        <p:nvPicPr>
          <p:cNvPr id="98" name="Shape 98" descr="Skærmbillede 2016-10-31 kl. 15.15.47.png"/>
          <p:cNvPicPr preferRelativeResize="0"/>
          <p:nvPr/>
        </p:nvPicPr>
        <p:blipFill>
          <a:blip r:embed="rId3">
            <a:alphaModFix/>
          </a:blip>
          <a:stretch>
            <a:fillRect/>
          </a:stretch>
        </p:blipFill>
        <p:spPr>
          <a:xfrm>
            <a:off x="6176600" y="1489825"/>
            <a:ext cx="2392675" cy="268057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solidFill>
                  <a:srgbClr val="A4E2E5"/>
                </a:solidFill>
              </a:rPr>
              <a:t>Cost</a:t>
            </a:r>
          </a:p>
        </p:txBody>
      </p:sp>
      <p:sp>
        <p:nvSpPr>
          <p:cNvPr id="104" name="Shape 104"/>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lvl="0" rtl="0">
              <a:spcBef>
                <a:spcPts val="0"/>
              </a:spcBef>
              <a:buNone/>
            </a:pPr>
            <a:r>
              <a:rPr lang="en"/>
              <a:t>Companies can control their costs:</a:t>
            </a:r>
          </a:p>
          <a:p>
            <a:pPr marL="457200" lvl="0" indent="-228600" rtl="0">
              <a:spcBef>
                <a:spcPts val="0"/>
              </a:spcBef>
            </a:pPr>
            <a:r>
              <a:rPr lang="en"/>
              <a:t>Free sign-up </a:t>
            </a:r>
          </a:p>
          <a:p>
            <a:pPr marL="457200" lvl="0" indent="-228600" rtl="0">
              <a:spcBef>
                <a:spcPts val="0"/>
              </a:spcBef>
            </a:pPr>
            <a:r>
              <a:rPr lang="en"/>
              <a:t>Only pay for clicks - No click, no charge</a:t>
            </a:r>
          </a:p>
          <a:p>
            <a:pPr marL="457200" lvl="0" indent="-228600" rtl="0">
              <a:spcBef>
                <a:spcPts val="0"/>
              </a:spcBef>
            </a:pPr>
            <a:r>
              <a:rPr lang="en"/>
              <a:t>No minimum fee</a:t>
            </a:r>
          </a:p>
          <a:p>
            <a:pPr marL="457200" lvl="0" indent="-228600">
              <a:spcBef>
                <a:spcPts val="0"/>
              </a:spcBef>
            </a:pPr>
            <a:r>
              <a:rPr lang="en"/>
              <a:t>First campaign is free</a:t>
            </a:r>
          </a:p>
        </p:txBody>
      </p:sp>
      <p:pic>
        <p:nvPicPr>
          <p:cNvPr id="105" name="Shape 105" descr="Skærmbillede 2016-10-31 kl. 15.12.51.png"/>
          <p:cNvPicPr preferRelativeResize="0"/>
          <p:nvPr/>
        </p:nvPicPr>
        <p:blipFill>
          <a:blip r:embed="rId3">
            <a:alphaModFix/>
          </a:blip>
          <a:stretch>
            <a:fillRect/>
          </a:stretch>
        </p:blipFill>
        <p:spPr>
          <a:xfrm>
            <a:off x="4793049" y="2965225"/>
            <a:ext cx="3963048" cy="18343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solidFill>
                  <a:srgbClr val="A4E2E5"/>
                </a:solidFill>
              </a:rPr>
              <a:t>Why Bing Ads and Not Google AdWords?</a:t>
            </a:r>
          </a:p>
        </p:txBody>
      </p:sp>
      <p:sp>
        <p:nvSpPr>
          <p:cNvPr id="111" name="Shape 111"/>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marL="457200" lvl="0" indent="-228600" rtl="0">
              <a:spcBef>
                <a:spcPts val="0"/>
              </a:spcBef>
            </a:pPr>
            <a:r>
              <a:rPr lang="en"/>
              <a:t>Less competition - Lower costs and better ad position</a:t>
            </a:r>
          </a:p>
          <a:p>
            <a:pPr marL="457200" lvl="0" indent="-228600" rtl="0">
              <a:spcBef>
                <a:spcPts val="0"/>
              </a:spcBef>
            </a:pPr>
            <a:r>
              <a:rPr lang="en"/>
              <a:t>Different campaigns with different time zones</a:t>
            </a:r>
          </a:p>
          <a:p>
            <a:pPr marL="457200" lvl="0" indent="-228600" rtl="0">
              <a:spcBef>
                <a:spcPts val="0"/>
              </a:spcBef>
            </a:pPr>
            <a:r>
              <a:rPr lang="en"/>
              <a:t>Customize your ad for specific devices</a:t>
            </a:r>
          </a:p>
          <a:p>
            <a:pPr marL="457200" lvl="0" indent="-228600" rtl="0">
              <a:spcBef>
                <a:spcPts val="0"/>
              </a:spcBef>
            </a:pPr>
            <a:r>
              <a:rPr lang="en"/>
              <a:t>Flexibility of advertising just Bing and Yahoo search engines, just search partners or both</a:t>
            </a:r>
          </a:p>
          <a:p>
            <a:pPr marL="457200" lvl="0" indent="-228600" rtl="0">
              <a:spcBef>
                <a:spcPts val="0"/>
              </a:spcBef>
            </a:pPr>
            <a:r>
              <a:rPr lang="en"/>
              <a:t>Shows your twitter follower count</a:t>
            </a:r>
          </a:p>
          <a:p>
            <a:pPr marL="457200" lvl="0" indent="-228600">
              <a:spcBef>
                <a:spcPts val="0"/>
              </a:spcBef>
            </a:pPr>
            <a:r>
              <a:rPr lang="en"/>
              <a:t>Control demographic and geographic targeting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solidFill>
                  <a:srgbClr val="A4E2E5"/>
                </a:solidFill>
              </a:rPr>
              <a:t>Example Success Stories</a:t>
            </a:r>
          </a:p>
        </p:txBody>
      </p:sp>
      <p:sp>
        <p:nvSpPr>
          <p:cNvPr id="117" name="Shape 117"/>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marL="457200" lvl="0" indent="-228600" rtl="0">
              <a:spcBef>
                <a:spcPts val="0"/>
              </a:spcBef>
            </a:pPr>
            <a:r>
              <a:rPr lang="en"/>
              <a:t>PetInsuranceQuotes.com</a:t>
            </a:r>
          </a:p>
          <a:p>
            <a:pPr marL="457200" lvl="0" indent="-228600" rtl="0">
              <a:spcBef>
                <a:spcPts val="0"/>
              </a:spcBef>
            </a:pPr>
            <a:r>
              <a:rPr lang="en"/>
              <a:t>Led agency to make its site mobile-responsive</a:t>
            </a:r>
          </a:p>
          <a:p>
            <a:pPr marL="457200" lvl="0" indent="-228600" rtl="0">
              <a:spcBef>
                <a:spcPts val="0"/>
              </a:spcBef>
            </a:pPr>
            <a:r>
              <a:rPr lang="en"/>
              <a:t>60 visitors to more than 5000/month</a:t>
            </a:r>
          </a:p>
          <a:p>
            <a:pPr marL="457200" lvl="0" indent="-228600">
              <a:spcBef>
                <a:spcPts val="0"/>
              </a:spcBef>
            </a:pPr>
            <a:r>
              <a:rPr lang="en"/>
              <a:t>ROI grew 25% in 1 month</a:t>
            </a:r>
          </a:p>
        </p:txBody>
      </p:sp>
      <p:pic>
        <p:nvPicPr>
          <p:cNvPr id="118" name="Shape 118" descr="Image result for petinsurancequotes"/>
          <p:cNvPicPr preferRelativeResize="0"/>
          <p:nvPr/>
        </p:nvPicPr>
        <p:blipFill>
          <a:blip r:embed="rId3">
            <a:alphaModFix/>
          </a:blip>
          <a:stretch>
            <a:fillRect/>
          </a:stretch>
        </p:blipFill>
        <p:spPr>
          <a:xfrm>
            <a:off x="4832000" y="2915524"/>
            <a:ext cx="3558974" cy="1780050"/>
          </a:xfrm>
          <a:prstGeom prst="rect">
            <a:avLst/>
          </a:prstGeom>
          <a:noFill/>
          <a:ln>
            <a:noFill/>
          </a:ln>
        </p:spPr>
      </p:pic>
    </p:spTree>
  </p:cSld>
  <p:clrMapOvr>
    <a:masterClrMapping/>
  </p:clrMapOvr>
</p:sld>
</file>

<file path=ppt/theme/theme1.xml><?xml version="1.0" encoding="utf-8"?>
<a:theme xmlns:a="http://schemas.openxmlformats.org/drawingml/2006/main"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320</Words>
  <Application>Microsoft Macintosh PowerPoint</Application>
  <PresentationFormat>On-screen Show (16:9)</PresentationFormat>
  <Paragraphs>45</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Roboto Slab</vt:lpstr>
      <vt:lpstr>Roboto</vt:lpstr>
      <vt:lpstr>marina</vt:lpstr>
      <vt:lpstr>BING Ads</vt:lpstr>
      <vt:lpstr>What is Bing Ads?</vt:lpstr>
      <vt:lpstr>What is Bing Ads?</vt:lpstr>
      <vt:lpstr>How It Works?</vt:lpstr>
      <vt:lpstr>What Determines The Ad’s Position?</vt:lpstr>
      <vt:lpstr>Benefits</vt:lpstr>
      <vt:lpstr>Cost</vt:lpstr>
      <vt:lpstr>Why Bing Ads and Not Google AdWords?</vt:lpstr>
      <vt:lpstr>Example Success Stories</vt:lpstr>
      <vt:lpstr>Fun Facts</vt:lpstr>
      <vt:lpstr>Thanks for Listening!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BING Ads</dc:title>
  <cp:lastModifiedBy>jocelyn trenaman</cp:lastModifiedBy>
  <cp:revision>1</cp:revision>
  <dcterms:modified xsi:type="dcterms:W3CDTF">2016-11-02T23:05:32Z</dcterms:modified>
</cp:coreProperties>
</file>