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0" r:id="rId1"/>
  </p:sldMasterIdLst>
  <p:notesMasterIdLst>
    <p:notesMasterId r:id="rId37"/>
  </p:notesMasterIdLst>
  <p:handoutMasterIdLst>
    <p:handoutMasterId r:id="rId38"/>
  </p:handoutMasterIdLst>
  <p:sldIdLst>
    <p:sldId id="440" r:id="rId2"/>
    <p:sldId id="369" r:id="rId3"/>
    <p:sldId id="445" r:id="rId4"/>
    <p:sldId id="370" r:id="rId5"/>
    <p:sldId id="372" r:id="rId6"/>
    <p:sldId id="443" r:id="rId7"/>
    <p:sldId id="444" r:id="rId8"/>
    <p:sldId id="385" r:id="rId9"/>
    <p:sldId id="328" r:id="rId10"/>
    <p:sldId id="386" r:id="rId11"/>
    <p:sldId id="383" r:id="rId12"/>
    <p:sldId id="384" r:id="rId13"/>
    <p:sldId id="389" r:id="rId14"/>
    <p:sldId id="329" r:id="rId15"/>
    <p:sldId id="381" r:id="rId16"/>
    <p:sldId id="391" r:id="rId17"/>
    <p:sldId id="390" r:id="rId18"/>
    <p:sldId id="392" r:id="rId19"/>
    <p:sldId id="376" r:id="rId20"/>
    <p:sldId id="387" r:id="rId21"/>
    <p:sldId id="393" r:id="rId22"/>
    <p:sldId id="397" r:id="rId23"/>
    <p:sldId id="429" r:id="rId24"/>
    <p:sldId id="438" r:id="rId25"/>
    <p:sldId id="428" r:id="rId26"/>
    <p:sldId id="435" r:id="rId27"/>
    <p:sldId id="413" r:id="rId28"/>
    <p:sldId id="417" r:id="rId29"/>
    <p:sldId id="432" r:id="rId30"/>
    <p:sldId id="446" r:id="rId31"/>
    <p:sldId id="426" r:id="rId32"/>
    <p:sldId id="427" r:id="rId33"/>
    <p:sldId id="422" r:id="rId34"/>
    <p:sldId id="439" r:id="rId35"/>
    <p:sldId id="436" r:id="rId3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0ABE631-B713-0843-883A-DF00D4A8CCA7}" v="49" dt="2022-09-11T12:46:31.3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91" autoAdjust="0"/>
    <p:restoredTop sz="94444" autoAdjust="0"/>
  </p:normalViewPr>
  <p:slideViewPr>
    <p:cSldViewPr>
      <p:cViewPr varScale="1">
        <p:scale>
          <a:sx n="90" d="100"/>
          <a:sy n="90" d="100"/>
        </p:scale>
        <p:origin x="1272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"/>
    </p:cViewPr>
  </p:sorterViewPr>
  <p:notesViewPr>
    <p:cSldViewPr>
      <p:cViewPr varScale="1">
        <p:scale>
          <a:sx n="60" d="100"/>
          <a:sy n="60" d="100"/>
        </p:scale>
        <p:origin x="-1104" y="-84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microsoft.com/office/2016/11/relationships/changesInfo" Target="changesInfos/changesInfo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en lee" userId="b931017555ccc148" providerId="LiveId" clId="{A0ABE631-B713-0843-883A-DF00D4A8CCA7}"/>
    <pc:docChg chg="modSld">
      <pc:chgData name="karen lee" userId="b931017555ccc148" providerId="LiveId" clId="{A0ABE631-B713-0843-883A-DF00D4A8CCA7}" dt="2022-09-11T12:46:31.333" v="48" actId="20577"/>
      <pc:docMkLst>
        <pc:docMk/>
      </pc:docMkLst>
      <pc:sldChg chg="modSp">
        <pc:chgData name="karen lee" userId="b931017555ccc148" providerId="LiveId" clId="{A0ABE631-B713-0843-883A-DF00D4A8CCA7}" dt="2022-09-11T12:46:31.333" v="48" actId="20577"/>
        <pc:sldMkLst>
          <pc:docMk/>
          <pc:sldMk cId="0" sldId="369"/>
        </pc:sldMkLst>
        <pc:spChg chg="mod">
          <ac:chgData name="karen lee" userId="b931017555ccc148" providerId="LiveId" clId="{A0ABE631-B713-0843-883A-DF00D4A8CCA7}" dt="2022-09-11T12:46:31.333" v="48" actId="20577"/>
          <ac:spMkLst>
            <pc:docMk/>
            <pc:sldMk cId="0" sldId="369"/>
            <ac:spMk id="176132" creationId="{81524C2E-E5CF-44FD-A017-D67C3A634708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F5D6E672-31F9-9A45-971C-574AA10E63F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3329D129-0938-7F4F-8286-E6B25E830B1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>
            <a:extLst>
              <a:ext uri="{FF2B5EF4-FFF2-40B4-BE49-F238E27FC236}">
                <a16:creationId xmlns:a16="http://schemas.microsoft.com/office/drawing/2014/main" id="{95AF4B26-4E5F-4A44-8EE9-4DE4BA50316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>
            <a:extLst>
              <a:ext uri="{FF2B5EF4-FFF2-40B4-BE49-F238E27FC236}">
                <a16:creationId xmlns:a16="http://schemas.microsoft.com/office/drawing/2014/main" id="{1ED2EB3A-FA98-5C43-8523-609F19DF6B8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462CD175-C934-4570-9FF1-862D3D49E2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311DC8A4-771B-E84E-BAC6-95B27827B26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8C2DEF1B-EEC9-DE42-8251-51D1DA8A06F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F6F4B5AF-AFAE-41EA-9C88-2E2A403089D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5" name="Rectangle 5">
            <a:extLst>
              <a:ext uri="{FF2B5EF4-FFF2-40B4-BE49-F238E27FC236}">
                <a16:creationId xmlns:a16="http://schemas.microsoft.com/office/drawing/2014/main" id="{65A1E3D9-8B5B-CE41-BFFA-FF5487690DA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5366" name="Rectangle 6">
            <a:extLst>
              <a:ext uri="{FF2B5EF4-FFF2-40B4-BE49-F238E27FC236}">
                <a16:creationId xmlns:a16="http://schemas.microsoft.com/office/drawing/2014/main" id="{A280A9F7-9C37-9146-8BBB-C3C8DF7806B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>
            <a:extLst>
              <a:ext uri="{FF2B5EF4-FFF2-40B4-BE49-F238E27FC236}">
                <a16:creationId xmlns:a16="http://schemas.microsoft.com/office/drawing/2014/main" id="{38182B56-9CB1-6C45-846A-B2A0F900C4D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4A7F88C3-FB76-4711-BB8B-F84F40E508F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>
            <a:extLst>
              <a:ext uri="{FF2B5EF4-FFF2-40B4-BE49-F238E27FC236}">
                <a16:creationId xmlns:a16="http://schemas.microsoft.com/office/drawing/2014/main" id="{E3EC7C5D-CB19-4E80-8031-EDEBDAAA41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DAA8D9E-E228-4C65-9B41-BB21CB0F35AC}" type="slidenum">
              <a:rPr lang="en-US" altLang="en-US">
                <a:latin typeface="Times New Roman" panose="02020603050405020304" pitchFamily="18" charset="0"/>
              </a:rPr>
              <a:pPr/>
              <a:t>15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6ED905A7-72D6-4237-9812-183678D748F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141851C1-176D-44AF-AA74-F761B8C825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>
            <a:extLst>
              <a:ext uri="{FF2B5EF4-FFF2-40B4-BE49-F238E27FC236}">
                <a16:creationId xmlns:a16="http://schemas.microsoft.com/office/drawing/2014/main" id="{0E927BE5-57AB-4922-849B-93F92A5C5CED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990600"/>
            <a:ext cx="8610600" cy="0"/>
          </a:xfrm>
          <a:prstGeom prst="line">
            <a:avLst/>
          </a:prstGeom>
          <a:noFill/>
          <a:ln w="666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" name="Group 8">
            <a:extLst>
              <a:ext uri="{FF2B5EF4-FFF2-40B4-BE49-F238E27FC236}">
                <a16:creationId xmlns:a16="http://schemas.microsoft.com/office/drawing/2014/main" id="{95315FAF-D375-471E-9E23-6A5759CB64CD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1447800"/>
            <a:ext cx="2286000" cy="2514600"/>
            <a:chOff x="144" y="912"/>
            <a:chExt cx="1440" cy="1584"/>
          </a:xfrm>
        </p:grpSpPr>
        <p:sp>
          <p:nvSpPr>
            <p:cNvPr id="6" name="Rectangle 9">
              <a:extLst>
                <a:ext uri="{FF2B5EF4-FFF2-40B4-BE49-F238E27FC236}">
                  <a16:creationId xmlns:a16="http://schemas.microsoft.com/office/drawing/2014/main" id="{E815CF4D-8BF2-4078-A2C6-7136A9CFE1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912"/>
              <a:ext cx="52" cy="97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CA" altLang="en-US"/>
            </a:p>
          </p:txBody>
        </p:sp>
        <p:sp>
          <p:nvSpPr>
            <p:cNvPr id="7" name="Rectangle 10">
              <a:extLst>
                <a:ext uri="{FF2B5EF4-FFF2-40B4-BE49-F238E27FC236}">
                  <a16:creationId xmlns:a16="http://schemas.microsoft.com/office/drawing/2014/main" id="{073BF809-CCCB-4637-9399-E3E5C62EFA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4" y="912"/>
              <a:ext cx="52" cy="861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CA" altLang="en-US"/>
            </a:p>
          </p:txBody>
        </p:sp>
        <p:sp>
          <p:nvSpPr>
            <p:cNvPr id="8" name="Rectangle 11">
              <a:extLst>
                <a:ext uri="{FF2B5EF4-FFF2-40B4-BE49-F238E27FC236}">
                  <a16:creationId xmlns:a16="http://schemas.microsoft.com/office/drawing/2014/main" id="{B6F241AA-F531-4897-8BD7-57E7C13DB0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7" y="912"/>
              <a:ext cx="52" cy="73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CA" altLang="en-US"/>
            </a:p>
          </p:txBody>
        </p:sp>
        <p:sp>
          <p:nvSpPr>
            <p:cNvPr id="9" name="Rectangle 12">
              <a:extLst>
                <a:ext uri="{FF2B5EF4-FFF2-40B4-BE49-F238E27FC236}">
                  <a16:creationId xmlns:a16="http://schemas.microsoft.com/office/drawing/2014/main" id="{B8B09C08-598E-4EB3-9CFF-B630D95ED8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" y="912"/>
              <a:ext cx="52" cy="612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CA" altLang="en-US"/>
            </a:p>
          </p:txBody>
        </p:sp>
        <p:sp>
          <p:nvSpPr>
            <p:cNvPr id="10" name="Rectangle 13">
              <a:extLst>
                <a:ext uri="{FF2B5EF4-FFF2-40B4-BE49-F238E27FC236}">
                  <a16:creationId xmlns:a16="http://schemas.microsoft.com/office/drawing/2014/main" id="{1A957292-AE43-492C-AFE5-A142E93CC3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4" y="912"/>
              <a:ext cx="52" cy="49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CA" altLang="en-US"/>
            </a:p>
          </p:txBody>
        </p:sp>
        <p:sp>
          <p:nvSpPr>
            <p:cNvPr id="11" name="Rectangle 14">
              <a:extLst>
                <a:ext uri="{FF2B5EF4-FFF2-40B4-BE49-F238E27FC236}">
                  <a16:creationId xmlns:a16="http://schemas.microsoft.com/office/drawing/2014/main" id="{DDAE0402-1181-4D83-BC52-6360B5928C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" y="912"/>
              <a:ext cx="52" cy="361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CA" altLang="en-US"/>
            </a:p>
          </p:txBody>
        </p:sp>
        <p:sp>
          <p:nvSpPr>
            <p:cNvPr id="12" name="Rectangle 15">
              <a:extLst>
                <a:ext uri="{FF2B5EF4-FFF2-40B4-BE49-F238E27FC236}">
                  <a16:creationId xmlns:a16="http://schemas.microsoft.com/office/drawing/2014/main" id="{39E1B3E6-117E-47AA-AA16-7EA3978DF6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" y="912"/>
              <a:ext cx="52" cy="24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CA" altLang="en-US"/>
            </a:p>
          </p:txBody>
        </p:sp>
        <p:sp>
          <p:nvSpPr>
            <p:cNvPr id="13" name="Rectangle 16">
              <a:extLst>
                <a:ext uri="{FF2B5EF4-FFF2-40B4-BE49-F238E27FC236}">
                  <a16:creationId xmlns:a16="http://schemas.microsoft.com/office/drawing/2014/main" id="{C2D921BE-E91F-4C17-B2F1-6FB9764C4E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" y="912"/>
              <a:ext cx="52" cy="12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CA" altLang="en-US"/>
            </a:p>
          </p:txBody>
        </p:sp>
        <p:sp>
          <p:nvSpPr>
            <p:cNvPr id="14" name="Rectangle 17">
              <a:extLst>
                <a:ext uri="{FF2B5EF4-FFF2-40B4-BE49-F238E27FC236}">
                  <a16:creationId xmlns:a16="http://schemas.microsoft.com/office/drawing/2014/main" id="{C320A5D3-6397-4298-86A4-1501C428B1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7" y="912"/>
              <a:ext cx="49" cy="10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CA" altLang="en-US"/>
            </a:p>
          </p:txBody>
        </p:sp>
        <p:sp>
          <p:nvSpPr>
            <p:cNvPr id="15" name="Rectangle 18">
              <a:extLst>
                <a:ext uri="{FF2B5EF4-FFF2-40B4-BE49-F238E27FC236}">
                  <a16:creationId xmlns:a16="http://schemas.microsoft.com/office/drawing/2014/main" id="{E5A2B5D4-7CC2-4258-BA4F-C4CADB530B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1" y="912"/>
              <a:ext cx="49" cy="1223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CA" altLang="en-US"/>
            </a:p>
          </p:txBody>
        </p:sp>
        <p:sp>
          <p:nvSpPr>
            <p:cNvPr id="16" name="Rectangle 19">
              <a:extLst>
                <a:ext uri="{FF2B5EF4-FFF2-40B4-BE49-F238E27FC236}">
                  <a16:creationId xmlns:a16="http://schemas.microsoft.com/office/drawing/2014/main" id="{3D4F95E8-006C-4E97-A7D4-DF14476AAB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4" y="912"/>
              <a:ext cx="49" cy="134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CA" altLang="en-US"/>
            </a:p>
          </p:txBody>
        </p:sp>
        <p:sp>
          <p:nvSpPr>
            <p:cNvPr id="17" name="Rectangle 20">
              <a:extLst>
                <a:ext uri="{FF2B5EF4-FFF2-40B4-BE49-F238E27FC236}">
                  <a16:creationId xmlns:a16="http://schemas.microsoft.com/office/drawing/2014/main" id="{01C88E4F-B7D8-4897-BD3A-D5DDCA6F25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8" y="912"/>
              <a:ext cx="52" cy="146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CA" altLang="en-US"/>
            </a:p>
          </p:txBody>
        </p:sp>
        <p:sp>
          <p:nvSpPr>
            <p:cNvPr id="18" name="Rectangle 21">
              <a:extLst>
                <a:ext uri="{FF2B5EF4-FFF2-40B4-BE49-F238E27FC236}">
                  <a16:creationId xmlns:a16="http://schemas.microsoft.com/office/drawing/2014/main" id="{7D60E6FD-CA33-494D-922F-DA1C54B808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5" y="912"/>
              <a:ext cx="49" cy="15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CA" altLang="en-US"/>
            </a:p>
          </p:txBody>
        </p:sp>
      </p:grpSp>
      <p:sp>
        <p:nvSpPr>
          <p:cNvPr id="19" name="Line 22">
            <a:extLst>
              <a:ext uri="{FF2B5EF4-FFF2-40B4-BE49-F238E27FC236}">
                <a16:creationId xmlns:a16="http://schemas.microsoft.com/office/drawing/2014/main" id="{DC255B09-1DA1-4C1F-93EC-4B48B5AEF2EF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5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95600" y="1371600"/>
            <a:ext cx="5867400" cy="2286000"/>
          </a:xfrm>
        </p:spPr>
        <p:txBody>
          <a:bodyPr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5791200" cy="14478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600"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9B1B6F08-5663-4530-98F7-FD821A0CAC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" name="Rectangle 5">
            <a:extLst>
              <a:ext uri="{FF2B5EF4-FFF2-40B4-BE49-F238E27FC236}">
                <a16:creationId xmlns:a16="http://schemas.microsoft.com/office/drawing/2014/main" id="{5DD332F8-ED7F-4468-937C-D942442231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Lesson Objectives</a:t>
            </a:r>
          </a:p>
        </p:txBody>
      </p:sp>
      <p:sp>
        <p:nvSpPr>
          <p:cNvPr id="22" name="Rectangle 6">
            <a:extLst>
              <a:ext uri="{FF2B5EF4-FFF2-40B4-BE49-F238E27FC236}">
                <a16:creationId xmlns:a16="http://schemas.microsoft.com/office/drawing/2014/main" id="{30CFF9D9-E119-4324-8AC4-F9F470B75C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45109E1-4B93-40F1-B545-370F1840735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1396011"/>
      </p:ext>
    </p:extLst>
  </p:cSld>
  <p:clrMapOvr>
    <a:masterClrMapping/>
  </p:clrMapOvr>
  <p:transition>
    <p:push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BBEF7C-06C0-46F9-85CF-D0B9E33383F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Lesson Objectives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D87CDD3-E754-4593-985C-3F1354663D3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6276A5-8040-4E39-8A0E-5008385E905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22">
            <a:extLst>
              <a:ext uri="{FF2B5EF4-FFF2-40B4-BE49-F238E27FC236}">
                <a16:creationId xmlns:a16="http://schemas.microsoft.com/office/drawing/2014/main" id="{9F3F12FF-C7B9-4862-96DC-E3760072B919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966417"/>
      </p:ext>
    </p:extLst>
  </p:cSld>
  <p:clrMapOvr>
    <a:masterClrMapping/>
  </p:clrMapOvr>
  <p:transition>
    <p:push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4200" y="457200"/>
            <a:ext cx="17526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400" y="457200"/>
            <a:ext cx="51054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4A8F636-D80D-4525-B26A-F6FAD007721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Lesson Objectives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89E5BF1-D91E-4E44-9597-CF550541608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6B8E17-2192-402C-B55D-48685BCA1B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22">
            <a:extLst>
              <a:ext uri="{FF2B5EF4-FFF2-40B4-BE49-F238E27FC236}">
                <a16:creationId xmlns:a16="http://schemas.microsoft.com/office/drawing/2014/main" id="{243DEE90-110D-43BA-A799-60B68401FB93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951158"/>
      </p:ext>
    </p:extLst>
  </p:cSld>
  <p:clrMapOvr>
    <a:masterClrMapping/>
  </p:clrMapOvr>
  <p:transition>
    <p:push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C60ECA6-E2E9-4291-8F5B-A80F9EFE42A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Lesson Objectives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A382C3F-FCF4-406A-B4D5-8B91E0D8016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98A70B-2AA7-4AC0-AC87-A1206B9947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22">
            <a:extLst>
              <a:ext uri="{FF2B5EF4-FFF2-40B4-BE49-F238E27FC236}">
                <a16:creationId xmlns:a16="http://schemas.microsoft.com/office/drawing/2014/main" id="{5EB78E8E-318D-4BFC-8882-C84815172A3E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485891"/>
      </p:ext>
    </p:extLst>
  </p:cSld>
  <p:clrMapOvr>
    <a:masterClrMapping/>
  </p:clrMapOvr>
  <p:transition>
    <p:push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4802B25-C18A-48CA-82A5-055053A4B10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Lesson Objectives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98FE3D8-ACCC-49CD-9CBB-F343D12F74B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4FFACF-F637-4BE8-BB2E-B176F5CDD8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22">
            <a:extLst>
              <a:ext uri="{FF2B5EF4-FFF2-40B4-BE49-F238E27FC236}">
                <a16:creationId xmlns:a16="http://schemas.microsoft.com/office/drawing/2014/main" id="{DCDF1DE3-7462-4819-8826-7A111A8E1B04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588358"/>
      </p:ext>
    </p:extLst>
  </p:cSld>
  <p:clrMapOvr>
    <a:masterClrMapping/>
  </p:clrMapOvr>
  <p:transition>
    <p:push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4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DA5B74F-2126-4D91-94A9-8234DB12CA7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Lesson Objectives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B2EDBEF-509B-4F9B-BB78-63D4475586A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E5882F-FE78-4BB8-800B-638FFE1594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22">
            <a:extLst>
              <a:ext uri="{FF2B5EF4-FFF2-40B4-BE49-F238E27FC236}">
                <a16:creationId xmlns:a16="http://schemas.microsoft.com/office/drawing/2014/main" id="{BCA0640F-70ED-4582-90E0-7033B73D0D2B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564912"/>
      </p:ext>
    </p:extLst>
  </p:cSld>
  <p:clrMapOvr>
    <a:masterClrMapping/>
  </p:clrMapOvr>
  <p:transition>
    <p:push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7B95F31-630C-4F1C-A07E-F6C7842E8A6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Lesson Objectives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B9AAF21-6469-44C3-9B73-1D0DC9FF9F1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A0068F-645E-4874-AE6F-8FAB61D5327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Rectangle 22">
            <a:extLst>
              <a:ext uri="{FF2B5EF4-FFF2-40B4-BE49-F238E27FC236}">
                <a16:creationId xmlns:a16="http://schemas.microsoft.com/office/drawing/2014/main" id="{491D8642-78C3-404A-AFB8-509D691BDD75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670825"/>
      </p:ext>
    </p:extLst>
  </p:cSld>
  <p:clrMapOvr>
    <a:masterClrMapping/>
  </p:clrMapOvr>
  <p:transition>
    <p:push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A91616A-89F9-4F95-9966-DBDE1E05592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Lesson Objectives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373B6F8-F0DF-4905-91C5-E105AA1E3AA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1E74E9-CA26-4336-B1CA-B0C58CE38F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22">
            <a:extLst>
              <a:ext uri="{FF2B5EF4-FFF2-40B4-BE49-F238E27FC236}">
                <a16:creationId xmlns:a16="http://schemas.microsoft.com/office/drawing/2014/main" id="{5F7609BE-762B-4DB1-9B00-83FA2B7D973A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371580"/>
      </p:ext>
    </p:extLst>
  </p:cSld>
  <p:clrMapOvr>
    <a:masterClrMapping/>
  </p:clrMapOvr>
  <p:transition>
    <p:push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BF032DA-B7A0-4A34-B0F4-3CB1582E4DE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Lesson Objectives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83E1302-D3FE-4484-9F09-14538275C0F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4BFB26-7E4E-4964-B701-682480B3040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4" name="Rectangle 22">
            <a:extLst>
              <a:ext uri="{FF2B5EF4-FFF2-40B4-BE49-F238E27FC236}">
                <a16:creationId xmlns:a16="http://schemas.microsoft.com/office/drawing/2014/main" id="{B15BBD3B-C1E1-483C-9187-D5C7ED5BEECA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683275"/>
      </p:ext>
    </p:extLst>
  </p:cSld>
  <p:clrMapOvr>
    <a:masterClrMapping/>
  </p:clrMapOvr>
  <p:transition>
    <p:push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77B3F43-A569-4041-A297-44A874D563C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Lesson Objectives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11E4D10-C6D0-47DC-B1A2-FBC09791A51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83004A-284E-473E-A679-6F860AEA9B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22">
            <a:extLst>
              <a:ext uri="{FF2B5EF4-FFF2-40B4-BE49-F238E27FC236}">
                <a16:creationId xmlns:a16="http://schemas.microsoft.com/office/drawing/2014/main" id="{EF7B1C91-0640-4DD9-9281-FE7264DDFD36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60113"/>
      </p:ext>
    </p:extLst>
  </p:cSld>
  <p:clrMapOvr>
    <a:masterClrMapping/>
  </p:clrMapOvr>
  <p:transition>
    <p:push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59F0829-89EE-4BD2-B0CE-D71C821694E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Lesson Objectives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7812268-928B-4000-B54A-5E39883E4E7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7C9538-465C-46D5-88E8-D1DC39AEFC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22">
            <a:extLst>
              <a:ext uri="{FF2B5EF4-FFF2-40B4-BE49-F238E27FC236}">
                <a16:creationId xmlns:a16="http://schemas.microsoft.com/office/drawing/2014/main" id="{38993E1E-0450-45F9-A078-C39E5BB28D19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474991"/>
      </p:ext>
    </p:extLst>
  </p:cSld>
  <p:clrMapOvr>
    <a:masterClrMapping/>
  </p:clrMapOvr>
  <p:transition>
    <p:push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>
            <a:extLst>
              <a:ext uri="{FF2B5EF4-FFF2-40B4-BE49-F238E27FC236}">
                <a16:creationId xmlns:a16="http://schemas.microsoft.com/office/drawing/2014/main" id="{C776F519-4CE7-4C9B-81E4-D00DA7326B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457200"/>
            <a:ext cx="70104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F20289CF-F905-4032-8923-C798E7F257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676400" y="1981200"/>
            <a:ext cx="7010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524" name="Rectangle 4">
            <a:extLst>
              <a:ext uri="{FF2B5EF4-FFF2-40B4-BE49-F238E27FC236}">
                <a16:creationId xmlns:a16="http://schemas.microsoft.com/office/drawing/2014/main" id="{F82DE015-C630-5F4C-B6B3-9FC16B5CDB1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Lesson Objectives</a:t>
            </a:r>
          </a:p>
        </p:txBody>
      </p:sp>
      <p:sp>
        <p:nvSpPr>
          <p:cNvPr id="107525" name="Rectangle 5">
            <a:extLst>
              <a:ext uri="{FF2B5EF4-FFF2-40B4-BE49-F238E27FC236}">
                <a16:creationId xmlns:a16="http://schemas.microsoft.com/office/drawing/2014/main" id="{A79E2A89-2709-7943-A153-EE25DEE4218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20EFC23-6420-4E07-A578-D17243C249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0" name="Line 6">
            <a:extLst>
              <a:ext uri="{FF2B5EF4-FFF2-40B4-BE49-F238E27FC236}">
                <a16:creationId xmlns:a16="http://schemas.microsoft.com/office/drawing/2014/main" id="{03C9EECB-E648-4E7A-B9D6-A984EB3441D3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1" name="Line 7">
            <a:extLst>
              <a:ext uri="{FF2B5EF4-FFF2-40B4-BE49-F238E27FC236}">
                <a16:creationId xmlns:a16="http://schemas.microsoft.com/office/drawing/2014/main" id="{7DE68A48-F400-415F-A0FD-CD81ADA5A393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304800"/>
            <a:ext cx="86106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32" name="Group 8">
            <a:extLst>
              <a:ext uri="{FF2B5EF4-FFF2-40B4-BE49-F238E27FC236}">
                <a16:creationId xmlns:a16="http://schemas.microsoft.com/office/drawing/2014/main" id="{50D953CD-6D47-4D20-BA27-1A834D1AC796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457200"/>
            <a:ext cx="1246188" cy="1371600"/>
            <a:chOff x="144" y="288"/>
            <a:chExt cx="785" cy="864"/>
          </a:xfrm>
        </p:grpSpPr>
        <p:sp>
          <p:nvSpPr>
            <p:cNvPr id="1034" name="Rectangle 9">
              <a:extLst>
                <a:ext uri="{FF2B5EF4-FFF2-40B4-BE49-F238E27FC236}">
                  <a16:creationId xmlns:a16="http://schemas.microsoft.com/office/drawing/2014/main" id="{351E9B08-CA24-DB4A-B9AC-6269ACF041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9" y="288"/>
              <a:ext cx="28" cy="53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CA" altLang="en-US"/>
            </a:p>
          </p:txBody>
        </p:sp>
        <p:sp>
          <p:nvSpPr>
            <p:cNvPr id="1035" name="Rectangle 10">
              <a:extLst>
                <a:ext uri="{FF2B5EF4-FFF2-40B4-BE49-F238E27FC236}">
                  <a16:creationId xmlns:a16="http://schemas.microsoft.com/office/drawing/2014/main" id="{7051DA75-293F-6541-8593-57A6B41C63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6" y="288"/>
              <a:ext cx="28" cy="47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CA" altLang="en-US"/>
            </a:p>
          </p:txBody>
        </p:sp>
        <p:sp>
          <p:nvSpPr>
            <p:cNvPr id="1036" name="Rectangle 11">
              <a:extLst>
                <a:ext uri="{FF2B5EF4-FFF2-40B4-BE49-F238E27FC236}">
                  <a16:creationId xmlns:a16="http://schemas.microsoft.com/office/drawing/2014/main" id="{B3845562-C0EE-7D4B-9F1F-497EC45E15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2" y="288"/>
              <a:ext cx="28" cy="401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CA" altLang="en-US"/>
            </a:p>
          </p:txBody>
        </p:sp>
        <p:sp>
          <p:nvSpPr>
            <p:cNvPr id="1037" name="Rectangle 12">
              <a:extLst>
                <a:ext uri="{FF2B5EF4-FFF2-40B4-BE49-F238E27FC236}">
                  <a16:creationId xmlns:a16="http://schemas.microsoft.com/office/drawing/2014/main" id="{D9F750C1-CE52-3E4A-9FD9-D850A68043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" y="288"/>
              <a:ext cx="28" cy="33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CA" altLang="en-US"/>
            </a:p>
          </p:txBody>
        </p:sp>
        <p:sp>
          <p:nvSpPr>
            <p:cNvPr id="1038" name="Rectangle 13">
              <a:extLst>
                <a:ext uri="{FF2B5EF4-FFF2-40B4-BE49-F238E27FC236}">
                  <a16:creationId xmlns:a16="http://schemas.microsoft.com/office/drawing/2014/main" id="{F9BE0310-7070-E84A-BFF6-D7C816E12C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5" y="288"/>
              <a:ext cx="28" cy="26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CA" altLang="en-US"/>
            </a:p>
          </p:txBody>
        </p:sp>
        <p:sp>
          <p:nvSpPr>
            <p:cNvPr id="1039" name="Rectangle 14">
              <a:extLst>
                <a:ext uri="{FF2B5EF4-FFF2-40B4-BE49-F238E27FC236}">
                  <a16:creationId xmlns:a16="http://schemas.microsoft.com/office/drawing/2014/main" id="{6F4E317A-E482-1E43-A4D6-B0BFAC4C56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1" y="288"/>
              <a:ext cx="28" cy="19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CA" altLang="en-US"/>
            </a:p>
          </p:txBody>
        </p:sp>
        <p:sp>
          <p:nvSpPr>
            <p:cNvPr id="1040" name="Rectangle 15">
              <a:extLst>
                <a:ext uri="{FF2B5EF4-FFF2-40B4-BE49-F238E27FC236}">
                  <a16:creationId xmlns:a16="http://schemas.microsoft.com/office/drawing/2014/main" id="{2C3C78E0-A551-384F-B99B-A34E6B06A4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" y="288"/>
              <a:ext cx="29" cy="13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CA" altLang="en-US"/>
            </a:p>
          </p:txBody>
        </p:sp>
        <p:sp>
          <p:nvSpPr>
            <p:cNvPr id="1041" name="Rectangle 16">
              <a:extLst>
                <a:ext uri="{FF2B5EF4-FFF2-40B4-BE49-F238E27FC236}">
                  <a16:creationId xmlns:a16="http://schemas.microsoft.com/office/drawing/2014/main" id="{5A637ED0-6CAB-7544-9473-BEFE3FB68C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" y="288"/>
              <a:ext cx="28" cy="6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CA" altLang="en-US"/>
            </a:p>
          </p:txBody>
        </p:sp>
        <p:sp>
          <p:nvSpPr>
            <p:cNvPr id="1042" name="Rectangle 17">
              <a:extLst>
                <a:ext uri="{FF2B5EF4-FFF2-40B4-BE49-F238E27FC236}">
                  <a16:creationId xmlns:a16="http://schemas.microsoft.com/office/drawing/2014/main" id="{8BB7F676-6BEE-4C42-AC1C-F5F539EC2E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3" y="288"/>
              <a:ext cx="26" cy="59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CA" altLang="en-US"/>
            </a:p>
          </p:txBody>
        </p:sp>
        <p:sp>
          <p:nvSpPr>
            <p:cNvPr id="1043" name="Rectangle 18">
              <a:extLst>
                <a:ext uri="{FF2B5EF4-FFF2-40B4-BE49-F238E27FC236}">
                  <a16:creationId xmlns:a16="http://schemas.microsoft.com/office/drawing/2014/main" id="{9B469181-CBA1-004A-B8C2-7640DB0FDE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5" y="288"/>
              <a:ext cx="26" cy="66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CA" altLang="en-US"/>
            </a:p>
          </p:txBody>
        </p:sp>
        <p:sp>
          <p:nvSpPr>
            <p:cNvPr id="1044" name="Rectangle 19">
              <a:extLst>
                <a:ext uri="{FF2B5EF4-FFF2-40B4-BE49-F238E27FC236}">
                  <a16:creationId xmlns:a16="http://schemas.microsoft.com/office/drawing/2014/main" id="{268DC054-2AC1-7C48-A791-D58C7C575C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6" y="288"/>
              <a:ext cx="27" cy="73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CA" altLang="en-US"/>
            </a:p>
          </p:txBody>
        </p:sp>
        <p:sp>
          <p:nvSpPr>
            <p:cNvPr id="1045" name="Rectangle 20">
              <a:extLst>
                <a:ext uri="{FF2B5EF4-FFF2-40B4-BE49-F238E27FC236}">
                  <a16:creationId xmlns:a16="http://schemas.microsoft.com/office/drawing/2014/main" id="{51EF1F3D-F2F0-104C-81CD-C052904860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9" y="288"/>
              <a:ext cx="28" cy="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CA" altLang="en-US"/>
            </a:p>
          </p:txBody>
        </p:sp>
        <p:sp>
          <p:nvSpPr>
            <p:cNvPr id="1046" name="Rectangle 21">
              <a:extLst>
                <a:ext uri="{FF2B5EF4-FFF2-40B4-BE49-F238E27FC236}">
                  <a16:creationId xmlns:a16="http://schemas.microsoft.com/office/drawing/2014/main" id="{25BB225C-45A9-EA4D-9B5C-02BBE22AE9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2" y="288"/>
              <a:ext cx="27" cy="86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CA" altLang="en-US"/>
            </a:p>
          </p:txBody>
        </p:sp>
      </p:grpSp>
      <p:sp>
        <p:nvSpPr>
          <p:cNvPr id="107542" name="Rectangle 22">
            <a:extLst>
              <a:ext uri="{FF2B5EF4-FFF2-40B4-BE49-F238E27FC236}">
                <a16:creationId xmlns:a16="http://schemas.microsoft.com/office/drawing/2014/main" id="{70CD8E9F-9228-E941-83F0-7813755BE47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97" r:id="rId1"/>
    <p:sldLayoutId id="2147483987" r:id="rId2"/>
    <p:sldLayoutId id="2147483988" r:id="rId3"/>
    <p:sldLayoutId id="2147483989" r:id="rId4"/>
    <p:sldLayoutId id="2147483990" r:id="rId5"/>
    <p:sldLayoutId id="2147483991" r:id="rId6"/>
    <p:sldLayoutId id="2147483992" r:id="rId7"/>
    <p:sldLayoutId id="2147483993" r:id="rId8"/>
    <p:sldLayoutId id="2147483994" r:id="rId9"/>
    <p:sldLayoutId id="2147483995" r:id="rId10"/>
    <p:sldLayoutId id="2147483996" r:id="rId11"/>
  </p:sldLayoutIdLst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2" grpId="0"/>
      <p:bldP spid="107523" grpId="0" build="p">
        <p:tmplLst>
          <p:tmpl lvl="1">
            <p:tnLst>
              <p:par>
                <p:cTn presetID="40" presetClass="entr" presetSubtype="0" fill="hold" nodeType="click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75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0752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0752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075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75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0752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0752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075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75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0752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0752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075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75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0752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0752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075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75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0752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0752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0752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" panose="05000000000000000000" pitchFamily="2" charset="2"/>
        <a:buChar char="o"/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n"/>
        <a:defRPr sz="25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p"/>
        <a:defRPr sz="22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n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o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keadifferencemove.com/" TargetMode="External"/><Relationship Id="rId2" Type="http://schemas.openxmlformats.org/officeDocument/2006/relationships/hyperlink" Target="mailto:kvlee@mail.ubc.ca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mailto:kvlee@mail.ubc.ca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Footer Placeholder 3">
            <a:extLst>
              <a:ext uri="{FF2B5EF4-FFF2-40B4-BE49-F238E27FC236}">
                <a16:creationId xmlns:a16="http://schemas.microsoft.com/office/drawing/2014/main" id="{E1434FD0-6BC1-4391-8AA2-BBC83D50353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Lesson Objectives</a:t>
            </a:r>
          </a:p>
        </p:txBody>
      </p:sp>
      <p:sp>
        <p:nvSpPr>
          <p:cNvPr id="15362" name="Slide Number Placeholder 4">
            <a:extLst>
              <a:ext uri="{FF2B5EF4-FFF2-40B4-BE49-F238E27FC236}">
                <a16:creationId xmlns:a16="http://schemas.microsoft.com/office/drawing/2014/main" id="{7024FEEF-2C9C-4256-877E-06B8F3C949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47F5A7E-947C-41C0-A24E-724B6D2F7BBD}" type="slidenum">
              <a:rPr lang="en-US" altLang="en-US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en-US" sz="12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7804C5C9-6FF3-45E6-9BAB-67CA9AD3AE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00225" y="188913"/>
            <a:ext cx="6408738" cy="1027112"/>
          </a:xfrm>
        </p:spPr>
        <p:txBody>
          <a:bodyPr/>
          <a:lstStyle/>
          <a:p>
            <a:pPr eaLnBrk="1" hangingPunct="1"/>
            <a:endParaRPr lang="en-US" altLang="en-US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063D02C8-FD1E-4562-8A34-83EA27D151B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90700" y="368300"/>
            <a:ext cx="5481638" cy="5810250"/>
          </a:xfrm>
        </p:spPr>
      </p:pic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Footer Placeholder 3">
            <a:extLst>
              <a:ext uri="{FF2B5EF4-FFF2-40B4-BE49-F238E27FC236}">
                <a16:creationId xmlns:a16="http://schemas.microsoft.com/office/drawing/2014/main" id="{83522313-160C-4DA4-AAE4-2DFDFF3C7CF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Lesson Objectives</a:t>
            </a:r>
          </a:p>
        </p:txBody>
      </p:sp>
      <p:sp>
        <p:nvSpPr>
          <p:cNvPr id="24578" name="Slide Number Placeholder 4">
            <a:extLst>
              <a:ext uri="{FF2B5EF4-FFF2-40B4-BE49-F238E27FC236}">
                <a16:creationId xmlns:a16="http://schemas.microsoft.com/office/drawing/2014/main" id="{6A958B0E-41E3-4FBF-98DA-3C201F0508A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F1B868E-86EE-4039-A992-3A7968E0D13D}" type="slidenum">
              <a:rPr lang="en-US" altLang="en-US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 sz="12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12B7C6AB-E643-4477-9E69-F56552153D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00225" y="188913"/>
            <a:ext cx="6408738" cy="1027112"/>
          </a:xfrm>
        </p:spPr>
        <p:txBody>
          <a:bodyPr/>
          <a:lstStyle/>
          <a:p>
            <a:pPr eaLnBrk="1" hangingPunct="1"/>
            <a:r>
              <a:rPr lang="en-US" altLang="en-US"/>
              <a:t>Example -  </a:t>
            </a:r>
          </a:p>
        </p:txBody>
      </p:sp>
      <p:sp>
        <p:nvSpPr>
          <p:cNvPr id="208899" name="Rectangle 3">
            <a:extLst>
              <a:ext uri="{FF2B5EF4-FFF2-40B4-BE49-F238E27FC236}">
                <a16:creationId xmlns:a16="http://schemas.microsoft.com/office/drawing/2014/main" id="{CAD21040-C82F-4BF8-AFD8-3D6BCD9D759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42988" y="1844675"/>
            <a:ext cx="7561262" cy="3671888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/>
              <a:t>    Given (</a:t>
            </a:r>
            <a:r>
              <a:rPr lang="en-US" altLang="en-US" i="1"/>
              <a:t>lecture, brainstorming, partner/critique, jigsaw), </a:t>
            </a:r>
            <a:r>
              <a:rPr lang="en-US" altLang="en-US"/>
              <a:t>the student  will (</a:t>
            </a:r>
            <a:r>
              <a:rPr lang="en-US" altLang="en-US" i="1"/>
              <a:t>write 1 lesson objective</a:t>
            </a:r>
            <a:r>
              <a:rPr lang="en-US" altLang="en-US"/>
              <a:t>) evaluated by the instructor during a (</a:t>
            </a:r>
            <a:r>
              <a:rPr lang="en-US" altLang="en-US" i="1"/>
              <a:t>large group sharing discussion &amp; submitted lesson plan with no more than 2 errors</a:t>
            </a:r>
            <a:r>
              <a:rPr lang="en-US" altLang="en-US"/>
              <a:t>). 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/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8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8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08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899" grpId="0"/>
      <p:bldP spid="208899" grpId="1"/>
      <p:bldP spid="208899" grpId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Footer Placeholder 3">
            <a:extLst>
              <a:ext uri="{FF2B5EF4-FFF2-40B4-BE49-F238E27FC236}">
                <a16:creationId xmlns:a16="http://schemas.microsoft.com/office/drawing/2014/main" id="{6E4BDE84-2E54-4822-9FE5-81B644744D0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Lesson Objectives</a:t>
            </a:r>
          </a:p>
        </p:txBody>
      </p:sp>
      <p:sp>
        <p:nvSpPr>
          <p:cNvPr id="25602" name="Slide Number Placeholder 4">
            <a:extLst>
              <a:ext uri="{FF2B5EF4-FFF2-40B4-BE49-F238E27FC236}">
                <a16:creationId xmlns:a16="http://schemas.microsoft.com/office/drawing/2014/main" id="{E6CA641B-60E4-4715-B749-456C64BBB9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87CF23F-8CA4-404F-BC03-05DAACD033C7}" type="slidenum">
              <a:rPr lang="en-US" altLang="en-US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88E77901-C7A5-442F-80FB-3806471A34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55763" y="657225"/>
            <a:ext cx="7164387" cy="1223963"/>
          </a:xfrm>
        </p:spPr>
        <p:txBody>
          <a:bodyPr/>
          <a:lstStyle/>
          <a:p>
            <a:pPr eaLnBrk="1" hangingPunct="1"/>
            <a:r>
              <a:rPr lang="en-CA" altLang="en-US"/>
              <a:t>1.  Strategies</a:t>
            </a:r>
            <a:endParaRPr lang="en-US" altLang="en-US"/>
          </a:p>
        </p:txBody>
      </p:sp>
      <p:sp>
        <p:nvSpPr>
          <p:cNvPr id="205827" name="Rectangle 3">
            <a:extLst>
              <a:ext uri="{FF2B5EF4-FFF2-40B4-BE49-F238E27FC236}">
                <a16:creationId xmlns:a16="http://schemas.microsoft.com/office/drawing/2014/main" id="{B42A8D80-D250-4A0D-B95E-0BFB7D0B49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92275" y="1700213"/>
            <a:ext cx="6732588" cy="432117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en-CA" altLang="en-US"/>
          </a:p>
          <a:p>
            <a:pPr eaLnBrk="1" hangingPunct="1"/>
            <a:r>
              <a:rPr lang="en-CA" altLang="en-US"/>
              <a:t>A list of instructional strategies where behaviour occurs</a:t>
            </a:r>
          </a:p>
          <a:p>
            <a:pPr eaLnBrk="1" hangingPunct="1"/>
            <a:endParaRPr lang="en-CA" altLang="en-US"/>
          </a:p>
          <a:p>
            <a:pPr eaLnBrk="1" hangingPunct="1"/>
            <a:r>
              <a:rPr lang="en-CA" altLang="en-US"/>
              <a:t>e.g. Given </a:t>
            </a:r>
            <a:r>
              <a:rPr lang="en-CA" altLang="en-US" i="1"/>
              <a:t>lecture, instruction, demonstration, call &amp; response, small group work</a:t>
            </a:r>
            <a:r>
              <a:rPr lang="en-CA" altLang="en-US"/>
              <a:t>. . . </a:t>
            </a:r>
            <a:endParaRPr lang="en-US" altLang="en-US"/>
          </a:p>
          <a:p>
            <a:pPr eaLnBrk="1" hangingPunct="1">
              <a:buFont typeface="Wingdings" panose="05000000000000000000" pitchFamily="2" charset="2"/>
              <a:buNone/>
            </a:pPr>
            <a:endParaRPr lang="en-CA" altLang="en-US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CA" altLang="en-US"/>
              <a:t>	  	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5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2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Footer Placeholder 3">
            <a:extLst>
              <a:ext uri="{FF2B5EF4-FFF2-40B4-BE49-F238E27FC236}">
                <a16:creationId xmlns:a16="http://schemas.microsoft.com/office/drawing/2014/main" id="{7B0BF8BC-2824-43EC-8B19-2E31C37E26B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Lesson Objectives</a:t>
            </a:r>
          </a:p>
        </p:txBody>
      </p:sp>
      <p:sp>
        <p:nvSpPr>
          <p:cNvPr id="26626" name="Slide Number Placeholder 4">
            <a:extLst>
              <a:ext uri="{FF2B5EF4-FFF2-40B4-BE49-F238E27FC236}">
                <a16:creationId xmlns:a16="http://schemas.microsoft.com/office/drawing/2014/main" id="{E830F156-87C5-4144-98E6-3718179224C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AE529FB-3C5F-47E7-B8DE-880E1F8171B6}" type="slidenum">
              <a:rPr lang="en-US" altLang="en-US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en-US" sz="1200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A3AB3197-5DBC-4B07-9439-601DE1E94B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55763" y="657225"/>
            <a:ext cx="7164387" cy="1223963"/>
          </a:xfrm>
        </p:spPr>
        <p:txBody>
          <a:bodyPr/>
          <a:lstStyle/>
          <a:p>
            <a:pPr eaLnBrk="1" hangingPunct="1"/>
            <a:r>
              <a:rPr lang="en-CA" altLang="en-US"/>
              <a:t>2. Other strategies</a:t>
            </a:r>
            <a:endParaRPr lang="en-US" altLang="en-US"/>
          </a:p>
        </p:txBody>
      </p:sp>
      <p:sp>
        <p:nvSpPr>
          <p:cNvPr id="206851" name="Rectangle 3">
            <a:extLst>
              <a:ext uri="{FF2B5EF4-FFF2-40B4-BE49-F238E27FC236}">
                <a16:creationId xmlns:a16="http://schemas.microsoft.com/office/drawing/2014/main" id="{2A1C4AA2-00B8-4E74-87FA-6E4CEF17A3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92275" y="1700213"/>
            <a:ext cx="6732588" cy="4321175"/>
          </a:xfrm>
        </p:spPr>
        <p:txBody>
          <a:bodyPr/>
          <a:lstStyle/>
          <a:p>
            <a:pPr eaLnBrk="1" hangingPunct="1"/>
            <a:r>
              <a:rPr lang="en-CA" altLang="en-US"/>
              <a:t>Modeling</a:t>
            </a:r>
          </a:p>
          <a:p>
            <a:pPr eaLnBrk="1" hangingPunct="1"/>
            <a:r>
              <a:rPr lang="en-CA" altLang="en-US"/>
              <a:t>Instruction</a:t>
            </a:r>
          </a:p>
          <a:p>
            <a:pPr eaLnBrk="1" hangingPunct="1"/>
            <a:r>
              <a:rPr lang="en-CA" altLang="en-US"/>
              <a:t>Demonstration </a:t>
            </a:r>
          </a:p>
          <a:p>
            <a:pPr eaLnBrk="1" hangingPunct="1"/>
            <a:r>
              <a:rPr lang="en-CA" altLang="en-US"/>
              <a:t>Guided Practice</a:t>
            </a:r>
          </a:p>
          <a:p>
            <a:pPr eaLnBrk="1" hangingPunct="1"/>
            <a:r>
              <a:rPr lang="en-CA" altLang="en-US"/>
              <a:t>Call/response</a:t>
            </a:r>
          </a:p>
          <a:p>
            <a:pPr eaLnBrk="1" hangingPunct="1"/>
            <a:r>
              <a:rPr lang="en-CA" altLang="en-US"/>
              <a:t>Clapping</a:t>
            </a:r>
          </a:p>
          <a:p>
            <a:pPr eaLnBrk="1" hangingPunct="1"/>
            <a:r>
              <a:rPr lang="en-CA" altLang="en-US"/>
              <a:t>Rhythmic dictation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CA" altLang="en-US"/>
              <a:t>	  	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6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6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06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06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06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06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06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068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851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Footer Placeholder 3">
            <a:extLst>
              <a:ext uri="{FF2B5EF4-FFF2-40B4-BE49-F238E27FC236}">
                <a16:creationId xmlns:a16="http://schemas.microsoft.com/office/drawing/2014/main" id="{F73FFA15-67DF-44C8-BCBA-DC9B7AB2258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Lesson Objectives</a:t>
            </a:r>
          </a:p>
        </p:txBody>
      </p:sp>
      <p:sp>
        <p:nvSpPr>
          <p:cNvPr id="27650" name="Slide Number Placeholder 4">
            <a:extLst>
              <a:ext uri="{FF2B5EF4-FFF2-40B4-BE49-F238E27FC236}">
                <a16:creationId xmlns:a16="http://schemas.microsoft.com/office/drawing/2014/main" id="{21B47157-B0E6-4C3D-BEA1-30F657E2B70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D5A16D8-E37A-44B9-A71D-8F90C9D329C3}" type="slidenum">
              <a:rPr lang="en-US" altLang="en-US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E1CCC1A3-64D5-4182-9B4E-B0A7B8F87B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55763" y="657225"/>
            <a:ext cx="7164387" cy="1223963"/>
          </a:xfrm>
        </p:spPr>
        <p:txBody>
          <a:bodyPr/>
          <a:lstStyle/>
          <a:p>
            <a:pPr eaLnBrk="1" hangingPunct="1"/>
            <a:r>
              <a:rPr lang="en-CA" altLang="en-US" sz="3500"/>
              <a:t>2. Other strategies? (5 min)</a:t>
            </a:r>
            <a:endParaRPr lang="en-US" altLang="en-US" sz="3500"/>
          </a:p>
        </p:txBody>
      </p:sp>
      <p:sp>
        <p:nvSpPr>
          <p:cNvPr id="214019" name="Rectangle 3">
            <a:extLst>
              <a:ext uri="{FF2B5EF4-FFF2-40B4-BE49-F238E27FC236}">
                <a16:creationId xmlns:a16="http://schemas.microsoft.com/office/drawing/2014/main" id="{B47FE480-7D34-4CDB-B79E-F6FBE38FEF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92275" y="1700213"/>
            <a:ext cx="6732588" cy="432117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CA" altLang="en-US"/>
              <a:t>	  	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/>
              <a:t>(brainstorm a list in pairs)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/>
              <a:t>Iist on board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4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14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14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401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Footer Placeholder 3">
            <a:extLst>
              <a:ext uri="{FF2B5EF4-FFF2-40B4-BE49-F238E27FC236}">
                <a16:creationId xmlns:a16="http://schemas.microsoft.com/office/drawing/2014/main" id="{4F5A971C-A0CB-4D69-B88E-BBE0C2957A9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Lesson Objectives</a:t>
            </a:r>
          </a:p>
        </p:txBody>
      </p:sp>
      <p:sp>
        <p:nvSpPr>
          <p:cNvPr id="28674" name="Slide Number Placeholder 4">
            <a:extLst>
              <a:ext uri="{FF2B5EF4-FFF2-40B4-BE49-F238E27FC236}">
                <a16:creationId xmlns:a16="http://schemas.microsoft.com/office/drawing/2014/main" id="{1D017788-3781-4B56-9CAE-75812118E3D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466C5AD-2973-4500-88D9-4E996D554644}" type="slidenum">
              <a:rPr lang="en-US" altLang="en-US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altLang="en-US" sz="1200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9456154E-CBBE-4F86-A382-C3E7E1E6C2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476250"/>
            <a:ext cx="7010400" cy="1152525"/>
          </a:xfrm>
        </p:spPr>
        <p:txBody>
          <a:bodyPr/>
          <a:lstStyle/>
          <a:p>
            <a:pPr eaLnBrk="1" hangingPunct="1"/>
            <a:r>
              <a:rPr lang="en-US" altLang="en-US" dirty="0"/>
              <a:t>2. </a:t>
            </a:r>
            <a:r>
              <a:rPr lang="en-CA" altLang="en-US" dirty="0"/>
              <a:t>  Verb (Performance)</a:t>
            </a:r>
            <a:endParaRPr lang="en-US" altLang="en-US" dirty="0"/>
          </a:p>
        </p:txBody>
      </p:sp>
      <p:sp>
        <p:nvSpPr>
          <p:cNvPr id="111619" name="Rectangle 3">
            <a:extLst>
              <a:ext uri="{FF2B5EF4-FFF2-40B4-BE49-F238E27FC236}">
                <a16:creationId xmlns:a16="http://schemas.microsoft.com/office/drawing/2014/main" id="{45ADC5C9-3420-4208-8D48-E3E5E732AF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76400" y="1916113"/>
            <a:ext cx="7216775" cy="3384550"/>
          </a:xfrm>
        </p:spPr>
        <p:txBody>
          <a:bodyPr/>
          <a:lstStyle/>
          <a:p>
            <a:pPr marL="533400" indent="-533400" eaLnBrk="1" hangingPunct="1"/>
            <a:r>
              <a:rPr lang="en-CA" altLang="en-US"/>
              <a:t>What learner performs or DOES to achieve objective</a:t>
            </a:r>
          </a:p>
          <a:p>
            <a:pPr marL="533400" indent="-533400" eaLnBrk="1" hangingPunct="1">
              <a:buFont typeface="Wingdings" panose="05000000000000000000" pitchFamily="2" charset="2"/>
              <a:buNone/>
            </a:pPr>
            <a:endParaRPr lang="en-CA" altLang="en-US"/>
          </a:p>
          <a:p>
            <a:pPr marL="533400" indent="-533400" eaLnBrk="1" hangingPunct="1"/>
            <a:r>
              <a:rPr lang="en-CA" altLang="en-US"/>
              <a:t>E.g. </a:t>
            </a:r>
            <a:r>
              <a:rPr lang="en-US" altLang="en-US"/>
              <a:t>the student will write 1 lesson objective </a:t>
            </a:r>
            <a:endParaRPr lang="en-CA" altLang="en-US"/>
          </a:p>
          <a:p>
            <a:pPr marL="533400" indent="-533400" eaLnBrk="1" hangingPunct="1">
              <a:buFont typeface="Wingdings" panose="05000000000000000000" pitchFamily="2" charset="2"/>
              <a:buNone/>
            </a:pPr>
            <a:endParaRPr lang="en-CA" alt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Footer Placeholder 3">
            <a:extLst>
              <a:ext uri="{FF2B5EF4-FFF2-40B4-BE49-F238E27FC236}">
                <a16:creationId xmlns:a16="http://schemas.microsoft.com/office/drawing/2014/main" id="{1D4E4341-8552-4C6D-B720-D2CF37BF0A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Lesson Objectives</a:t>
            </a:r>
          </a:p>
        </p:txBody>
      </p:sp>
      <p:sp>
        <p:nvSpPr>
          <p:cNvPr id="29698" name="Slide Number Placeholder 4">
            <a:extLst>
              <a:ext uri="{FF2B5EF4-FFF2-40B4-BE49-F238E27FC236}">
                <a16:creationId xmlns:a16="http://schemas.microsoft.com/office/drawing/2014/main" id="{7B48D53C-8A4E-4B25-AF25-E4D6864C9CA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F09DA4C-6736-451E-A48A-E12A51BE555F}" type="slidenum">
              <a:rPr lang="en-US" altLang="en-US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8A67311F-E0A0-4CFE-B25A-A74ABB5F58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79613" y="549275"/>
            <a:ext cx="6588125" cy="971550"/>
          </a:xfrm>
        </p:spPr>
        <p:txBody>
          <a:bodyPr/>
          <a:lstStyle/>
          <a:p>
            <a:pPr eaLnBrk="1" hangingPunct="1"/>
            <a:r>
              <a:rPr lang="en-US" altLang="en-US" sz="3500"/>
              <a:t>Unclear Performance verbs </a:t>
            </a:r>
          </a:p>
        </p:txBody>
      </p:sp>
      <p:sp>
        <p:nvSpPr>
          <p:cNvPr id="202755" name="Rectangle 3">
            <a:extLst>
              <a:ext uri="{FF2B5EF4-FFF2-40B4-BE49-F238E27FC236}">
                <a16:creationId xmlns:a16="http://schemas.microsoft.com/office/drawing/2014/main" id="{E933E83E-A470-4287-8D85-4256B26A41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44688" y="1484313"/>
            <a:ext cx="6372225" cy="42846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/>
          </a:p>
          <a:p>
            <a:pPr eaLnBrk="1" hangingPunct="1">
              <a:lnSpc>
                <a:spcPct val="90000"/>
              </a:lnSpc>
            </a:pPr>
            <a:r>
              <a:rPr lang="en-CA" altLang="en-US"/>
              <a:t>To know</a:t>
            </a:r>
          </a:p>
          <a:p>
            <a:pPr eaLnBrk="1" hangingPunct="1">
              <a:lnSpc>
                <a:spcPct val="90000"/>
              </a:lnSpc>
            </a:pPr>
            <a:r>
              <a:rPr lang="en-CA" altLang="en-US"/>
              <a:t>To understand</a:t>
            </a:r>
            <a:endParaRPr lang="en-US" altLang="en-US"/>
          </a:p>
          <a:p>
            <a:pPr eaLnBrk="1" hangingPunct="1">
              <a:lnSpc>
                <a:spcPct val="90000"/>
              </a:lnSpc>
            </a:pPr>
            <a:r>
              <a:rPr lang="en-CA" altLang="en-US"/>
              <a:t>To really appreciate</a:t>
            </a:r>
          </a:p>
          <a:p>
            <a:pPr eaLnBrk="1" hangingPunct="1">
              <a:lnSpc>
                <a:spcPct val="90000"/>
              </a:lnSpc>
            </a:pPr>
            <a:r>
              <a:rPr lang="en-CA" altLang="en-US"/>
              <a:t>To grasp the significance of</a:t>
            </a:r>
          </a:p>
          <a:p>
            <a:pPr eaLnBrk="1" hangingPunct="1">
              <a:lnSpc>
                <a:spcPct val="90000"/>
              </a:lnSpc>
            </a:pPr>
            <a:r>
              <a:rPr lang="en-CA" altLang="en-US"/>
              <a:t>To enjoy</a:t>
            </a:r>
          </a:p>
          <a:p>
            <a:pPr eaLnBrk="1" hangingPunct="1">
              <a:lnSpc>
                <a:spcPct val="90000"/>
              </a:lnSpc>
            </a:pPr>
            <a:r>
              <a:rPr lang="en-CA" altLang="en-US"/>
              <a:t>To believe</a:t>
            </a:r>
          </a:p>
          <a:p>
            <a:pPr eaLnBrk="1" hangingPunct="1">
              <a:lnSpc>
                <a:spcPct val="90000"/>
              </a:lnSpc>
            </a:pPr>
            <a:r>
              <a:rPr lang="en-CA" altLang="en-US"/>
              <a:t>To internalize</a:t>
            </a:r>
          </a:p>
          <a:p>
            <a:pPr eaLnBrk="1" hangingPunct="1">
              <a:lnSpc>
                <a:spcPct val="90000"/>
              </a:lnSpc>
            </a:pPr>
            <a:r>
              <a:rPr lang="en-CA" altLang="en-US"/>
              <a:t>To develop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2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2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02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02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02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02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027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027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75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Footer Placeholder 3">
            <a:extLst>
              <a:ext uri="{FF2B5EF4-FFF2-40B4-BE49-F238E27FC236}">
                <a16:creationId xmlns:a16="http://schemas.microsoft.com/office/drawing/2014/main" id="{FA337542-5521-420A-A10A-1D6EBDF2121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Lesson Objectives</a:t>
            </a:r>
          </a:p>
        </p:txBody>
      </p:sp>
      <p:sp>
        <p:nvSpPr>
          <p:cNvPr id="31746" name="Slide Number Placeholder 4">
            <a:extLst>
              <a:ext uri="{FF2B5EF4-FFF2-40B4-BE49-F238E27FC236}">
                <a16:creationId xmlns:a16="http://schemas.microsoft.com/office/drawing/2014/main" id="{38DDF581-F2A1-4EFB-9D5F-3F42E9DA0D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A3933C4-CBB7-485F-8004-592018FF8687}" type="slidenum">
              <a:rPr lang="en-US" altLang="en-US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US" altLang="en-US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BA018A2A-3262-4422-9854-0F0E6648F6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457200"/>
            <a:ext cx="7072313" cy="1711325"/>
          </a:xfrm>
        </p:spPr>
        <p:txBody>
          <a:bodyPr/>
          <a:lstStyle/>
          <a:p>
            <a:pPr eaLnBrk="1" hangingPunct="1"/>
            <a:r>
              <a:rPr lang="en-CA" altLang="en-US"/>
              <a:t>Clear Performance verbs</a:t>
            </a:r>
            <a:endParaRPr lang="en-US" altLang="en-US"/>
          </a:p>
        </p:txBody>
      </p:sp>
      <p:sp>
        <p:nvSpPr>
          <p:cNvPr id="217091" name="Rectangle 3">
            <a:extLst>
              <a:ext uri="{FF2B5EF4-FFF2-40B4-BE49-F238E27FC236}">
                <a16:creationId xmlns:a16="http://schemas.microsoft.com/office/drawing/2014/main" id="{E98A97B7-01FC-47BE-9E87-FB21E4E942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76400" y="2024063"/>
            <a:ext cx="7010400" cy="4284662"/>
          </a:xfrm>
        </p:spPr>
        <p:txBody>
          <a:bodyPr/>
          <a:lstStyle/>
          <a:p>
            <a:pPr eaLnBrk="1" hangingPunct="1"/>
            <a:r>
              <a:rPr lang="en-CA" altLang="en-US"/>
              <a:t>To write</a:t>
            </a:r>
            <a:endParaRPr lang="en-US" altLang="en-US"/>
          </a:p>
          <a:p>
            <a:pPr eaLnBrk="1" hangingPunct="1"/>
            <a:r>
              <a:rPr lang="en-CA" altLang="en-US"/>
              <a:t>To recite</a:t>
            </a:r>
            <a:endParaRPr lang="en-US" altLang="en-US"/>
          </a:p>
          <a:p>
            <a:pPr eaLnBrk="1" hangingPunct="1"/>
            <a:r>
              <a:rPr lang="en-CA" altLang="en-US"/>
              <a:t>To identify</a:t>
            </a:r>
          </a:p>
          <a:p>
            <a:pPr eaLnBrk="1" hangingPunct="1"/>
            <a:r>
              <a:rPr lang="en-CA" altLang="en-US"/>
              <a:t>To sort</a:t>
            </a:r>
          </a:p>
          <a:p>
            <a:pPr eaLnBrk="1" hangingPunct="1"/>
            <a:r>
              <a:rPr lang="en-CA" altLang="en-US"/>
              <a:t>To compare</a:t>
            </a:r>
          </a:p>
          <a:p>
            <a:pPr eaLnBrk="1" hangingPunct="1"/>
            <a:endParaRPr lang="en-US" altLang="en-US" sz="360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7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17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17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17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17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7091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Footer Placeholder 3">
            <a:extLst>
              <a:ext uri="{FF2B5EF4-FFF2-40B4-BE49-F238E27FC236}">
                <a16:creationId xmlns:a16="http://schemas.microsoft.com/office/drawing/2014/main" id="{3BA1D80C-6BD7-4A19-9D00-F58EB71515C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Lesson Objectives</a:t>
            </a:r>
          </a:p>
        </p:txBody>
      </p:sp>
      <p:sp>
        <p:nvSpPr>
          <p:cNvPr id="32770" name="Slide Number Placeholder 4">
            <a:extLst>
              <a:ext uri="{FF2B5EF4-FFF2-40B4-BE49-F238E27FC236}">
                <a16:creationId xmlns:a16="http://schemas.microsoft.com/office/drawing/2014/main" id="{34B90CD2-E5EA-4344-A474-796D4CD78E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7208BA8-EA5B-4D6B-873B-7DA7F2748435}" type="slidenum">
              <a:rPr lang="en-US" altLang="en-US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US" altLang="en-US" sz="1200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3701D4D7-C9DD-417E-A9D6-61E16A3414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504825"/>
            <a:ext cx="7010400" cy="1052513"/>
          </a:xfrm>
        </p:spPr>
        <p:txBody>
          <a:bodyPr/>
          <a:lstStyle/>
          <a:p>
            <a:pPr eaLnBrk="1" hangingPunct="1"/>
            <a:r>
              <a:rPr lang="en-US" altLang="en-US" sz="3500"/>
              <a:t>Performance verbs (music)</a:t>
            </a:r>
            <a:br>
              <a:rPr lang="en-US" altLang="en-US" sz="3500"/>
            </a:br>
            <a:endParaRPr lang="en-US" altLang="en-US" sz="3500"/>
          </a:p>
        </p:txBody>
      </p:sp>
      <p:sp>
        <p:nvSpPr>
          <p:cNvPr id="216067" name="Rectangle 3">
            <a:extLst>
              <a:ext uri="{FF2B5EF4-FFF2-40B4-BE49-F238E27FC236}">
                <a16:creationId xmlns:a16="http://schemas.microsoft.com/office/drawing/2014/main" id="{FA0358D5-19DB-442B-8AE8-E65954F7AB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76400" y="1341438"/>
            <a:ext cx="7010400" cy="41036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/>
          </a:p>
          <a:p>
            <a:pPr eaLnBrk="1" hangingPunct="1">
              <a:lnSpc>
                <a:spcPct val="90000"/>
              </a:lnSpc>
            </a:pPr>
            <a:r>
              <a:rPr lang="en-CA" altLang="en-US"/>
              <a:t>To write</a:t>
            </a:r>
            <a:endParaRPr lang="en-US" altLang="en-US"/>
          </a:p>
          <a:p>
            <a:pPr eaLnBrk="1" hangingPunct="1">
              <a:lnSpc>
                <a:spcPct val="90000"/>
              </a:lnSpc>
            </a:pPr>
            <a:r>
              <a:rPr lang="en-CA" altLang="en-US"/>
              <a:t>To sing</a:t>
            </a:r>
          </a:p>
          <a:p>
            <a:pPr eaLnBrk="1" hangingPunct="1">
              <a:lnSpc>
                <a:spcPct val="90000"/>
              </a:lnSpc>
            </a:pPr>
            <a:r>
              <a:rPr lang="en-CA" altLang="en-US"/>
              <a:t>To play</a:t>
            </a:r>
          </a:p>
          <a:p>
            <a:pPr eaLnBrk="1" hangingPunct="1">
              <a:lnSpc>
                <a:spcPct val="90000"/>
              </a:lnSpc>
            </a:pPr>
            <a:r>
              <a:rPr lang="en-CA" altLang="en-US"/>
              <a:t>To clap</a:t>
            </a:r>
          </a:p>
          <a:p>
            <a:pPr eaLnBrk="1" hangingPunct="1">
              <a:lnSpc>
                <a:spcPct val="90000"/>
              </a:lnSpc>
            </a:pPr>
            <a:r>
              <a:rPr lang="en-CA" altLang="en-US"/>
              <a:t>To harmonize</a:t>
            </a:r>
          </a:p>
          <a:p>
            <a:pPr eaLnBrk="1" hangingPunct="1">
              <a:lnSpc>
                <a:spcPct val="90000"/>
              </a:lnSpc>
            </a:pPr>
            <a:r>
              <a:rPr lang="en-CA" altLang="en-US"/>
              <a:t>To sight read</a:t>
            </a:r>
          </a:p>
          <a:p>
            <a:pPr eaLnBrk="1" hangingPunct="1">
              <a:lnSpc>
                <a:spcPct val="90000"/>
              </a:lnSpc>
            </a:pPr>
            <a:r>
              <a:rPr lang="en-CA" altLang="en-US"/>
              <a:t>To improvise</a:t>
            </a:r>
          </a:p>
          <a:p>
            <a:pPr eaLnBrk="1" hangingPunct="1">
              <a:lnSpc>
                <a:spcPct val="90000"/>
              </a:lnSpc>
            </a:pPr>
            <a:endParaRPr lang="en-CA" altLang="en-US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6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16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16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16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16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16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160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067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Footer Placeholder 3">
            <a:extLst>
              <a:ext uri="{FF2B5EF4-FFF2-40B4-BE49-F238E27FC236}">
                <a16:creationId xmlns:a16="http://schemas.microsoft.com/office/drawing/2014/main" id="{A411591E-8677-4954-9B47-DA8DCC85EA4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Lesson Objectives</a:t>
            </a:r>
          </a:p>
        </p:txBody>
      </p:sp>
      <p:sp>
        <p:nvSpPr>
          <p:cNvPr id="33794" name="Slide Number Placeholder 4">
            <a:extLst>
              <a:ext uri="{FF2B5EF4-FFF2-40B4-BE49-F238E27FC236}">
                <a16:creationId xmlns:a16="http://schemas.microsoft.com/office/drawing/2014/main" id="{F2702DD2-8F9B-4B37-AFA4-BDB8C5F7D5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DF9C5F1-8D5B-476C-BB46-B24E51E37FDB}" type="slidenum">
              <a:rPr lang="en-US" altLang="en-US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US" altLang="en-US" sz="12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D2F6249A-C5F5-49CF-9A43-191ED971E0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504825"/>
            <a:ext cx="7010400" cy="1052513"/>
          </a:xfrm>
        </p:spPr>
        <p:txBody>
          <a:bodyPr/>
          <a:lstStyle/>
          <a:p>
            <a:pPr eaLnBrk="1" hangingPunct="1"/>
            <a:r>
              <a:rPr lang="en-US" altLang="en-US" sz="3500"/>
              <a:t>Other performance verbs (music)? (5 min)</a:t>
            </a:r>
          </a:p>
        </p:txBody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B911CE3F-7842-410A-8A88-C8EE8F175B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76400" y="1341438"/>
            <a:ext cx="7010400" cy="4103687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en-US" altLang="en-US"/>
          </a:p>
          <a:p>
            <a:pPr eaLnBrk="1" hangingPunct="1">
              <a:buFont typeface="Wingdings" panose="05000000000000000000" pitchFamily="2" charset="2"/>
              <a:buNone/>
            </a:pPr>
            <a:endParaRPr lang="en-CA" altLang="en-US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/>
              <a:t>Brainstorm in pairs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/>
              <a:t>List on board</a:t>
            </a: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Footer Placeholder 3">
            <a:extLst>
              <a:ext uri="{FF2B5EF4-FFF2-40B4-BE49-F238E27FC236}">
                <a16:creationId xmlns:a16="http://schemas.microsoft.com/office/drawing/2014/main" id="{26E2DF3A-E188-4F49-A86F-B01D088A13E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Lesson Objectives</a:t>
            </a:r>
          </a:p>
        </p:txBody>
      </p:sp>
      <p:sp>
        <p:nvSpPr>
          <p:cNvPr id="34818" name="Slide Number Placeholder 4">
            <a:extLst>
              <a:ext uri="{FF2B5EF4-FFF2-40B4-BE49-F238E27FC236}">
                <a16:creationId xmlns:a16="http://schemas.microsoft.com/office/drawing/2014/main" id="{BB7F0BD4-47F2-4924-B46D-9467EB807B3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F397BA0-D2BE-478D-BCFA-711597311621}" type="slidenum">
              <a:rPr lang="en-US" altLang="en-US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US" altLang="en-US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DC2247DD-342D-47F7-BDDF-722E5E0359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55763" y="657225"/>
            <a:ext cx="7164387" cy="863600"/>
          </a:xfrm>
        </p:spPr>
        <p:txBody>
          <a:bodyPr/>
          <a:lstStyle/>
          <a:p>
            <a:pPr eaLnBrk="1" hangingPunct="1"/>
            <a:r>
              <a:rPr lang="en-CA" altLang="en-US" dirty="0"/>
              <a:t>3.  Evaluation (criteria)</a:t>
            </a:r>
            <a:endParaRPr lang="en-US" altLang="en-US" dirty="0"/>
          </a:p>
        </p:txBody>
      </p:sp>
      <p:sp>
        <p:nvSpPr>
          <p:cNvPr id="193539" name="Rectangle 3">
            <a:extLst>
              <a:ext uri="{FF2B5EF4-FFF2-40B4-BE49-F238E27FC236}">
                <a16:creationId xmlns:a16="http://schemas.microsoft.com/office/drawing/2014/main" id="{8A055FF4-01D4-4560-8392-D0F33B49CE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92275" y="1700213"/>
            <a:ext cx="6732588" cy="4321175"/>
          </a:xfrm>
        </p:spPr>
        <p:txBody>
          <a:bodyPr/>
          <a:lstStyle/>
          <a:p>
            <a:pPr eaLnBrk="1" hangingPunct="1"/>
            <a:r>
              <a:rPr lang="en-CA" altLang="en-US"/>
              <a:t>Standard for acceptable performance</a:t>
            </a:r>
          </a:p>
          <a:p>
            <a:pPr eaLnBrk="1" hangingPunct="1"/>
            <a:r>
              <a:rPr lang="en-CA" altLang="en-US"/>
              <a:t>Describe criterion of success</a:t>
            </a:r>
          </a:p>
          <a:p>
            <a:pPr eaLnBrk="1" hangingPunct="1"/>
            <a:r>
              <a:rPr lang="en-CA" altLang="en-US"/>
              <a:t>Not minimum criterion</a:t>
            </a:r>
          </a:p>
          <a:p>
            <a:pPr eaLnBrk="1" hangingPunct="1"/>
            <a:r>
              <a:rPr lang="en-CA" altLang="en-US"/>
              <a:t>Suggest desirable performance level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CA" altLang="en-US"/>
              <a:t>	  	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3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93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93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93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93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353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Footer Placeholder 3">
            <a:extLst>
              <a:ext uri="{FF2B5EF4-FFF2-40B4-BE49-F238E27FC236}">
                <a16:creationId xmlns:a16="http://schemas.microsoft.com/office/drawing/2014/main" id="{424CCCF5-76B7-475C-B53A-88936AA8E79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Lesson Objectives</a:t>
            </a:r>
          </a:p>
        </p:txBody>
      </p:sp>
      <p:sp>
        <p:nvSpPr>
          <p:cNvPr id="16386" name="Slide Number Placeholder 4">
            <a:extLst>
              <a:ext uri="{FF2B5EF4-FFF2-40B4-BE49-F238E27FC236}">
                <a16:creationId xmlns:a16="http://schemas.microsoft.com/office/drawing/2014/main" id="{6AB352C8-A451-4135-A85C-968AC3FADB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A207552-FD44-45E0-82C9-290244644A87}" type="slidenum">
              <a:rPr lang="en-US" altLang="en-US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2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ED64826F-4354-4C53-8D4C-CE05E49A4E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63713" y="188913"/>
            <a:ext cx="7092950" cy="1027112"/>
          </a:xfrm>
        </p:spPr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176132" name="Rectangle 4">
            <a:extLst>
              <a:ext uri="{FF2B5EF4-FFF2-40B4-BE49-F238E27FC236}">
                <a16:creationId xmlns:a16="http://schemas.microsoft.com/office/drawing/2014/main" id="{81524C2E-E5CF-44FD-A017-D67C3A63470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619250" y="1484313"/>
            <a:ext cx="6480175" cy="4179887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en-US" altLang="en-US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/>
              <a:t>			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Writing Lesson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alt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	Plans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Karen V. Lee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6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3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Footer Placeholder 3">
            <a:extLst>
              <a:ext uri="{FF2B5EF4-FFF2-40B4-BE49-F238E27FC236}">
                <a16:creationId xmlns:a16="http://schemas.microsoft.com/office/drawing/2014/main" id="{FCF6197F-DEF5-4735-8F02-307908EB816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Lesson Objectives</a:t>
            </a:r>
          </a:p>
        </p:txBody>
      </p:sp>
      <p:sp>
        <p:nvSpPr>
          <p:cNvPr id="35842" name="Slide Number Placeholder 4">
            <a:extLst>
              <a:ext uri="{FF2B5EF4-FFF2-40B4-BE49-F238E27FC236}">
                <a16:creationId xmlns:a16="http://schemas.microsoft.com/office/drawing/2014/main" id="{2D08F40F-B772-4FFF-BD17-C327D0E6853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9A4BA87-3430-4D11-992A-7E78ED3C7AA4}" type="slidenum">
              <a:rPr lang="en-US" altLang="en-US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en-US" altLang="en-US" sz="12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D92AD7C2-D878-4616-8FB1-97F224557E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55763" y="657225"/>
            <a:ext cx="7164387" cy="863600"/>
          </a:xfrm>
        </p:spPr>
        <p:txBody>
          <a:bodyPr/>
          <a:lstStyle/>
          <a:p>
            <a:pPr eaLnBrk="1" hangingPunct="1"/>
            <a:r>
              <a:rPr lang="en-CA" altLang="en-US"/>
              <a:t>3.  Criterion – 3 possibilities</a:t>
            </a:r>
            <a:endParaRPr lang="en-US" altLang="en-US"/>
          </a:p>
        </p:txBody>
      </p:sp>
      <p:sp>
        <p:nvSpPr>
          <p:cNvPr id="209923" name="Rectangle 3">
            <a:extLst>
              <a:ext uri="{FF2B5EF4-FFF2-40B4-BE49-F238E27FC236}">
                <a16:creationId xmlns:a16="http://schemas.microsoft.com/office/drawing/2014/main" id="{6ADA21CF-51C9-44A4-B1A4-AA18964CED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92275" y="1700213"/>
            <a:ext cx="6732588" cy="3852862"/>
          </a:xfrm>
        </p:spPr>
        <p:txBody>
          <a:bodyPr/>
          <a:lstStyle/>
          <a:p>
            <a:pPr marL="533400" indent="-533400" eaLnBrk="1" hangingPunct="1">
              <a:buFont typeface="Wingdings" panose="05000000000000000000" pitchFamily="2" charset="2"/>
              <a:buNone/>
            </a:pPr>
            <a:r>
              <a:rPr lang="en-CA" altLang="en-US" sz="3200"/>
              <a:t>a.  Time limit – within 3 minutes</a:t>
            </a:r>
          </a:p>
          <a:p>
            <a:pPr marL="533400" indent="-533400" eaLnBrk="1" hangingPunct="1">
              <a:buFont typeface="Wingdings" panose="05000000000000000000" pitchFamily="2" charset="2"/>
              <a:buNone/>
            </a:pPr>
            <a:r>
              <a:rPr lang="en-CA" altLang="en-US" sz="3200"/>
              <a:t>b.  Accuracy –no more than 3 errors</a:t>
            </a:r>
          </a:p>
          <a:p>
            <a:pPr marL="533400" indent="-533400" eaLnBrk="1" hangingPunct="1">
              <a:buFont typeface="Wingdings" panose="05000000000000000000" pitchFamily="2" charset="2"/>
              <a:buNone/>
            </a:pPr>
            <a:r>
              <a:rPr lang="en-CA" altLang="en-US" sz="3200"/>
              <a:t>c.  Quality – to perform the piece at the tempo 60 BPM within 3 minutes</a:t>
            </a:r>
          </a:p>
          <a:p>
            <a:pPr marL="533400" indent="-533400" eaLnBrk="1" hangingPunct="1"/>
            <a:endParaRPr lang="en-CA" altLang="en-US" sz="3200"/>
          </a:p>
          <a:p>
            <a:pPr marL="533400" indent="-533400" eaLnBrk="1" hangingPunct="1"/>
            <a:endParaRPr lang="en-CA" altLang="en-US" sz="3200"/>
          </a:p>
          <a:p>
            <a:pPr marL="533400" indent="-533400" eaLnBrk="1" hangingPunct="1"/>
            <a:endParaRPr lang="en-CA" altLang="en-US" sz="3200"/>
          </a:p>
          <a:p>
            <a:pPr marL="533400" indent="-533400" eaLnBrk="1" hangingPunct="1"/>
            <a:r>
              <a:rPr lang="en-CA" altLang="en-US"/>
              <a:t>	  	</a:t>
            </a:r>
          </a:p>
          <a:p>
            <a:pPr marL="533400" indent="-533400" eaLnBrk="1" hangingPunct="1">
              <a:buFont typeface="Wingdings" panose="05000000000000000000" pitchFamily="2" charset="2"/>
              <a:buNone/>
            </a:pPr>
            <a:endParaRPr lang="en-US" alt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9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9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09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Footer Placeholder 3">
            <a:extLst>
              <a:ext uri="{FF2B5EF4-FFF2-40B4-BE49-F238E27FC236}">
                <a16:creationId xmlns:a16="http://schemas.microsoft.com/office/drawing/2014/main" id="{7642B8EB-EC50-4007-A069-2953025965D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Lesson Objectives</a:t>
            </a:r>
          </a:p>
        </p:txBody>
      </p:sp>
      <p:sp>
        <p:nvSpPr>
          <p:cNvPr id="36866" name="Slide Number Placeholder 4">
            <a:extLst>
              <a:ext uri="{FF2B5EF4-FFF2-40B4-BE49-F238E27FC236}">
                <a16:creationId xmlns:a16="http://schemas.microsoft.com/office/drawing/2014/main" id="{819925F5-CC08-4CB1-84CE-754CD42EB97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A37CAE8-CEB0-4C51-9565-F004FBBF1EAC}" type="slidenum">
              <a:rPr lang="en-US" altLang="en-US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en-US" altLang="en-US" sz="1200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67480D0D-ED76-4D00-903D-EA071FD502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55763" y="657225"/>
            <a:ext cx="7164387" cy="863600"/>
          </a:xfrm>
        </p:spPr>
        <p:txBody>
          <a:bodyPr/>
          <a:lstStyle/>
          <a:p>
            <a:pPr eaLnBrk="1" hangingPunct="1"/>
            <a:r>
              <a:rPr lang="en-CA" altLang="en-US"/>
              <a:t>3.  Other criteria ?</a:t>
            </a:r>
            <a:endParaRPr lang="en-US" altLang="en-US"/>
          </a:p>
        </p:txBody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95000186-314D-427A-986F-662BAA79BD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92275" y="1700213"/>
            <a:ext cx="6732588" cy="3852862"/>
          </a:xfrm>
        </p:spPr>
        <p:txBody>
          <a:bodyPr/>
          <a:lstStyle/>
          <a:p>
            <a:pPr marL="533400" indent="-533400" eaLnBrk="1" hangingPunct="1">
              <a:buFont typeface="Wingdings" panose="05000000000000000000" pitchFamily="2" charset="2"/>
              <a:buNone/>
            </a:pPr>
            <a:r>
              <a:rPr lang="en-CA" altLang="en-US"/>
              <a:t>	  	</a:t>
            </a:r>
          </a:p>
          <a:p>
            <a:pPr marL="533400" indent="-533400" eaLnBrk="1" hangingPunct="1">
              <a:buFont typeface="Wingdings" panose="05000000000000000000" pitchFamily="2" charset="2"/>
              <a:buNone/>
            </a:pPr>
            <a:r>
              <a:rPr lang="en-US" altLang="en-US"/>
              <a:t>Brainstorm in pairs (2 min)</a:t>
            </a:r>
          </a:p>
          <a:p>
            <a:pPr marL="533400" indent="-533400" eaLnBrk="1" hangingPunct="1">
              <a:buFont typeface="Wingdings" panose="05000000000000000000" pitchFamily="2" charset="2"/>
              <a:buNone/>
            </a:pPr>
            <a:endParaRPr lang="en-US" altLang="en-US"/>
          </a:p>
          <a:p>
            <a:pPr marL="533400" indent="-533400" eaLnBrk="1" hangingPunct="1">
              <a:buFont typeface="Wingdings" panose="05000000000000000000" pitchFamily="2" charset="2"/>
              <a:buNone/>
            </a:pPr>
            <a:r>
              <a:rPr lang="en-US" altLang="en-US"/>
              <a:t>List on board</a:t>
            </a:r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Footer Placeholder 3">
            <a:extLst>
              <a:ext uri="{FF2B5EF4-FFF2-40B4-BE49-F238E27FC236}">
                <a16:creationId xmlns:a16="http://schemas.microsoft.com/office/drawing/2014/main" id="{7FCB6E48-6407-4819-923C-A3CAC8E7B58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Lesson Objectives</a:t>
            </a:r>
          </a:p>
        </p:txBody>
      </p:sp>
      <p:sp>
        <p:nvSpPr>
          <p:cNvPr id="37890" name="Slide Number Placeholder 4">
            <a:extLst>
              <a:ext uri="{FF2B5EF4-FFF2-40B4-BE49-F238E27FC236}">
                <a16:creationId xmlns:a16="http://schemas.microsoft.com/office/drawing/2014/main" id="{552B7CAD-D6E1-40BE-8C3C-255FED94A88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9520329-5333-4EA8-8232-57E0D91161EB}" type="slidenum">
              <a:rPr lang="en-US" altLang="en-US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en-US" altLang="en-US" sz="1200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95682337-18E2-453C-8C1F-136CEC430D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00225" y="188913"/>
            <a:ext cx="6408738" cy="1027112"/>
          </a:xfrm>
        </p:spPr>
        <p:txBody>
          <a:bodyPr/>
          <a:lstStyle/>
          <a:p>
            <a:pPr eaLnBrk="1" hangingPunct="1"/>
            <a:r>
              <a:rPr lang="en-US" altLang="en-US"/>
              <a:t>Example -  </a:t>
            </a:r>
          </a:p>
        </p:txBody>
      </p:sp>
      <p:sp>
        <p:nvSpPr>
          <p:cNvPr id="223235" name="Rectangle 3">
            <a:extLst>
              <a:ext uri="{FF2B5EF4-FFF2-40B4-BE49-F238E27FC236}">
                <a16:creationId xmlns:a16="http://schemas.microsoft.com/office/drawing/2014/main" id="{1FD972F4-27A9-445B-A5A5-5A118FB1F9C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295400" y="1844675"/>
            <a:ext cx="7308850" cy="3671888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/>
              <a:t>Given (</a:t>
            </a:r>
            <a:r>
              <a:rPr lang="en-US" altLang="en-US" i="1"/>
              <a:t>lecture, instruction, small group critique), </a:t>
            </a:r>
            <a:r>
              <a:rPr lang="en-US" altLang="en-US"/>
              <a:t>the student (</a:t>
            </a:r>
            <a:r>
              <a:rPr lang="en-US" altLang="en-US" i="1"/>
              <a:t>write 1 lesson objective</a:t>
            </a:r>
            <a:r>
              <a:rPr lang="en-US" altLang="en-US"/>
              <a:t>) evaluated by the instructor during a (</a:t>
            </a:r>
            <a:r>
              <a:rPr lang="en-US" altLang="en-US" i="1"/>
              <a:t>large group 20 minute sharing discussion and submitted lesson plan with no more than 2 errors</a:t>
            </a:r>
            <a:r>
              <a:rPr lang="en-US" altLang="en-US"/>
              <a:t>). 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/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3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23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23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235" grpId="0"/>
      <p:bldP spid="223235" grpId="1"/>
      <p:bldP spid="223235" grpId="2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Footer Placeholder 3">
            <a:extLst>
              <a:ext uri="{FF2B5EF4-FFF2-40B4-BE49-F238E27FC236}">
                <a16:creationId xmlns:a16="http://schemas.microsoft.com/office/drawing/2014/main" id="{F651983A-B695-4E69-9D60-5C5B6520B67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Lesson Objectives</a:t>
            </a:r>
          </a:p>
        </p:txBody>
      </p:sp>
      <p:sp>
        <p:nvSpPr>
          <p:cNvPr id="38914" name="Slide Number Placeholder 4">
            <a:extLst>
              <a:ext uri="{FF2B5EF4-FFF2-40B4-BE49-F238E27FC236}">
                <a16:creationId xmlns:a16="http://schemas.microsoft.com/office/drawing/2014/main" id="{37D71190-50B5-4677-B101-66B87D03DDE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C0CFB02-DA22-462F-871F-FFE0C69262AF}" type="slidenum">
              <a:rPr lang="en-US" altLang="en-US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en-US" altLang="en-US" sz="1200"/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D2F905D3-F3E6-450E-B31D-6250886A7A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00225" y="188913"/>
            <a:ext cx="6408738" cy="1027112"/>
          </a:xfrm>
        </p:spPr>
        <p:txBody>
          <a:bodyPr/>
          <a:lstStyle/>
          <a:p>
            <a:pPr eaLnBrk="1" hangingPunct="1"/>
            <a:r>
              <a:rPr lang="en-US" altLang="en-US"/>
              <a:t>Examples  </a:t>
            </a:r>
          </a:p>
        </p:txBody>
      </p:sp>
      <p:sp>
        <p:nvSpPr>
          <p:cNvPr id="223235" name="Rectangle 3">
            <a:extLst>
              <a:ext uri="{FF2B5EF4-FFF2-40B4-BE49-F238E27FC236}">
                <a16:creationId xmlns:a16="http://schemas.microsoft.com/office/drawing/2014/main" id="{AE9F0F0C-A88E-4F20-BC72-B0AB3A3A995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295400" y="1844675"/>
            <a:ext cx="7308850" cy="36718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CA" altLang="en-US"/>
              <a:t>Given chord charts, demonstration of guitar chords D, A, E, the students will strum chords to a song evaluated by the instructor in 20 minutes with no more than 3 errors. </a:t>
            </a:r>
            <a:endParaRPr lang="en-US" altLang="en-US"/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3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23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23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235" grpId="0"/>
      <p:bldP spid="223235" grpId="1"/>
      <p:bldP spid="223235" grpId="2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Footer Placeholder 3">
            <a:extLst>
              <a:ext uri="{FF2B5EF4-FFF2-40B4-BE49-F238E27FC236}">
                <a16:creationId xmlns:a16="http://schemas.microsoft.com/office/drawing/2014/main" id="{3527AC4B-859A-4925-B724-CF2A440741D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Lesson Objectives</a:t>
            </a:r>
          </a:p>
        </p:txBody>
      </p:sp>
      <p:sp>
        <p:nvSpPr>
          <p:cNvPr id="39938" name="Slide Number Placeholder 4">
            <a:extLst>
              <a:ext uri="{FF2B5EF4-FFF2-40B4-BE49-F238E27FC236}">
                <a16:creationId xmlns:a16="http://schemas.microsoft.com/office/drawing/2014/main" id="{840852F2-0D34-4AF5-A4F8-CF1F0983C0F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73C5D30-A743-439B-B735-C35B07AA1EA1}" type="slidenum">
              <a:rPr lang="en-US" altLang="en-US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en-US" altLang="en-US" sz="120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0D673D97-EE75-417A-8EC2-00F730E195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00225" y="188913"/>
            <a:ext cx="6408738" cy="1027112"/>
          </a:xfrm>
        </p:spPr>
        <p:txBody>
          <a:bodyPr/>
          <a:lstStyle/>
          <a:p>
            <a:pPr eaLnBrk="1" hangingPunct="1"/>
            <a:r>
              <a:rPr lang="en-US" altLang="en-US"/>
              <a:t>  Activities:  </a:t>
            </a:r>
          </a:p>
        </p:txBody>
      </p:sp>
      <p:sp>
        <p:nvSpPr>
          <p:cNvPr id="223235" name="Rectangle 3">
            <a:extLst>
              <a:ext uri="{FF2B5EF4-FFF2-40B4-BE49-F238E27FC236}">
                <a16:creationId xmlns:a16="http://schemas.microsoft.com/office/drawing/2014/main" id="{C5DCE021-9288-5B47-9036-87C9510AF22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295400" y="1844675"/>
            <a:ext cx="7308850" cy="36718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Jigsaw puzzle objectives (10 min)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dirty="0"/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dirty="0"/>
              <a:t>2 objectives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Critique  objectives in pairs (10 min)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dirty="0"/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3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23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23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235" grpId="0"/>
      <p:bldP spid="223235" grpId="1"/>
      <p:bldP spid="223235" grpId="2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le 1">
            <a:extLst>
              <a:ext uri="{FF2B5EF4-FFF2-40B4-BE49-F238E27FC236}">
                <a16:creationId xmlns:a16="http://schemas.microsoft.com/office/drawing/2014/main" id="{69F460E8-BD41-4116-81C4-D9F6047005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CA" altLang="en-US"/>
          </a:p>
        </p:txBody>
      </p:sp>
      <p:pic>
        <p:nvPicPr>
          <p:cNvPr id="40962" name="Content Placeholder 5">
            <a:extLst>
              <a:ext uri="{FF2B5EF4-FFF2-40B4-BE49-F238E27FC236}">
                <a16:creationId xmlns:a16="http://schemas.microsoft.com/office/drawing/2014/main" id="{9D95850D-C605-4AA1-9B2B-D6B3DBEBEC3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87338" y="368300"/>
            <a:ext cx="8424862" cy="5616575"/>
          </a:xfrm>
        </p:spPr>
      </p:pic>
      <p:sp>
        <p:nvSpPr>
          <p:cNvPr id="40963" name="Footer Placeholder 3">
            <a:extLst>
              <a:ext uri="{FF2B5EF4-FFF2-40B4-BE49-F238E27FC236}">
                <a16:creationId xmlns:a16="http://schemas.microsoft.com/office/drawing/2014/main" id="{DC2A86C1-9D72-4F65-8707-34455E742A0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Lesson Objectives</a:t>
            </a:r>
          </a:p>
        </p:txBody>
      </p:sp>
      <p:sp>
        <p:nvSpPr>
          <p:cNvPr id="40964" name="Slide Number Placeholder 4">
            <a:extLst>
              <a:ext uri="{FF2B5EF4-FFF2-40B4-BE49-F238E27FC236}">
                <a16:creationId xmlns:a16="http://schemas.microsoft.com/office/drawing/2014/main" id="{5E6206B6-A9B2-4241-A700-EE26886848F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310B51B-490F-4827-8A9E-69D686E004F5}" type="slidenum">
              <a:rPr lang="en-US" altLang="en-US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en-US" altLang="en-US" sz="1200"/>
          </a:p>
        </p:txBody>
      </p:sp>
    </p:spTree>
  </p:cSld>
  <p:clrMapOvr>
    <a:masterClrMapping/>
  </p:clrMapOvr>
  <p:transition>
    <p:push dir="r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Footer Placeholder 3">
            <a:extLst>
              <a:ext uri="{FF2B5EF4-FFF2-40B4-BE49-F238E27FC236}">
                <a16:creationId xmlns:a16="http://schemas.microsoft.com/office/drawing/2014/main" id="{BD7C41F9-734C-4DF5-A862-A28146C2940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Lesson Objectives</a:t>
            </a:r>
          </a:p>
        </p:txBody>
      </p:sp>
      <p:sp>
        <p:nvSpPr>
          <p:cNvPr id="41986" name="Slide Number Placeholder 4">
            <a:extLst>
              <a:ext uri="{FF2B5EF4-FFF2-40B4-BE49-F238E27FC236}">
                <a16:creationId xmlns:a16="http://schemas.microsoft.com/office/drawing/2014/main" id="{28F6A904-F103-45F3-8628-1250590C769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72A45BF-9788-4C4A-91F7-9B86260D5BCA}" type="slidenum">
              <a:rPr lang="en-US" altLang="en-US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en-US" altLang="en-US" sz="1200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7EDE1977-D098-41AA-8DB6-CAD521FEEE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92275" y="836613"/>
            <a:ext cx="6564313" cy="4357687"/>
          </a:xfrm>
        </p:spPr>
        <p:txBody>
          <a:bodyPr/>
          <a:lstStyle/>
          <a:p>
            <a:pPr algn="ctr" eaLnBrk="1" hangingPunct="1"/>
            <a:r>
              <a:rPr lang="en-CA" altLang="en-US" sz="4000" b="1" u="sng"/>
              <a:t>Objective?</a:t>
            </a:r>
            <a:br>
              <a:rPr lang="en-CA" altLang="en-US" sz="4000" b="1" u="sng"/>
            </a:br>
            <a:endParaRPr lang="en-US" altLang="en-US" sz="4000"/>
          </a:p>
        </p:txBody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43E8FB08-7A5D-4AF0-91C5-7AD8E281C0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124075" y="5049838"/>
            <a:ext cx="6264275" cy="1793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800"/>
          </a:p>
        </p:txBody>
      </p:sp>
    </p:spTree>
  </p:cSld>
  <p:clrMapOvr>
    <a:masterClrMapping/>
  </p:clrMapOvr>
  <p:transition>
    <p:push dir="r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Footer Placeholder 3">
            <a:extLst>
              <a:ext uri="{FF2B5EF4-FFF2-40B4-BE49-F238E27FC236}">
                <a16:creationId xmlns:a16="http://schemas.microsoft.com/office/drawing/2014/main" id="{6C045037-9769-4A0A-9168-13561CAF96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Lesson Objectives</a:t>
            </a:r>
          </a:p>
        </p:txBody>
      </p:sp>
      <p:sp>
        <p:nvSpPr>
          <p:cNvPr id="43010" name="Slide Number Placeholder 4">
            <a:extLst>
              <a:ext uri="{FF2B5EF4-FFF2-40B4-BE49-F238E27FC236}">
                <a16:creationId xmlns:a16="http://schemas.microsoft.com/office/drawing/2014/main" id="{1BDC9557-E03E-41AC-A5F3-C2E0815694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3248EE6-F554-4C69-8041-CC33E17DA981}" type="slidenum">
              <a:rPr lang="en-US" altLang="en-US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lang="en-US" altLang="en-US" sz="1200"/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56EF3179-766F-4F76-93BB-CF0BE9A65E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00225" y="188913"/>
            <a:ext cx="6408738" cy="1027112"/>
          </a:xfrm>
        </p:spPr>
        <p:txBody>
          <a:bodyPr/>
          <a:lstStyle/>
          <a:p>
            <a:pPr eaLnBrk="1" hangingPunct="1"/>
            <a:endParaRPr lang="en-US" alt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F3794DE9-FE9A-4CFC-B378-A7DE25F5F22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43100" y="333375"/>
            <a:ext cx="5832475" cy="5795963"/>
          </a:xfrm>
        </p:spPr>
      </p:pic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Footer Placeholder 3">
            <a:extLst>
              <a:ext uri="{FF2B5EF4-FFF2-40B4-BE49-F238E27FC236}">
                <a16:creationId xmlns:a16="http://schemas.microsoft.com/office/drawing/2014/main" id="{D44C9BA3-67E5-468A-A4F2-499D1154E96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Lesson Objectives</a:t>
            </a:r>
          </a:p>
        </p:txBody>
      </p:sp>
      <p:sp>
        <p:nvSpPr>
          <p:cNvPr id="44034" name="Slide Number Placeholder 4">
            <a:extLst>
              <a:ext uri="{FF2B5EF4-FFF2-40B4-BE49-F238E27FC236}">
                <a16:creationId xmlns:a16="http://schemas.microsoft.com/office/drawing/2014/main" id="{4D232B5B-DAC5-4071-8006-25FB03537CD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A00C2AD-1030-477C-A4B7-C5B8CC36468C}" type="slidenum">
              <a:rPr lang="en-US" altLang="en-US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en-US" altLang="en-US" sz="1200"/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665457B2-DAE1-4FD1-AF12-E765417487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00225" y="188913"/>
            <a:ext cx="6408738" cy="1670050"/>
          </a:xfrm>
        </p:spPr>
        <p:txBody>
          <a:bodyPr/>
          <a:lstStyle/>
          <a:p>
            <a:pPr eaLnBrk="1" hangingPunct="1"/>
            <a:r>
              <a:rPr lang="en-US" altLang="en-US"/>
              <a:t>Lesson Plan Template </a:t>
            </a:r>
            <a:r>
              <a:rPr lang="en-US" altLang="en-US" sz="1100"/>
              <a:t>–(handout)</a:t>
            </a:r>
          </a:p>
        </p:txBody>
      </p:sp>
      <p:sp>
        <p:nvSpPr>
          <p:cNvPr id="177156" name="Rectangle 4">
            <a:extLst>
              <a:ext uri="{FF2B5EF4-FFF2-40B4-BE49-F238E27FC236}">
                <a16:creationId xmlns:a16="http://schemas.microsoft.com/office/drawing/2014/main" id="{D7A81870-235C-4389-926D-2DB29AEE433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403350" y="1557338"/>
            <a:ext cx="6985000" cy="4464050"/>
          </a:xfrm>
        </p:spPr>
        <p:txBody>
          <a:bodyPr/>
          <a:lstStyle/>
          <a:p>
            <a:pPr marL="533400" indent="-533400" eaLnBrk="1" hangingPunct="1">
              <a:buFont typeface="Wingdings" panose="05000000000000000000" pitchFamily="2" charset="2"/>
              <a:buNone/>
            </a:pPr>
            <a:r>
              <a:rPr lang="en-US" altLang="en-US"/>
              <a:t>1.  Objectives</a:t>
            </a:r>
          </a:p>
          <a:p>
            <a:pPr marL="533400" indent="-533400" eaLnBrk="1" hangingPunct="1">
              <a:buFont typeface="Wingdings" panose="05000000000000000000" pitchFamily="2" charset="2"/>
              <a:buNone/>
            </a:pPr>
            <a:r>
              <a:rPr lang="en-US" altLang="en-US"/>
              <a:t>2.  Equipment/Resources</a:t>
            </a:r>
          </a:p>
          <a:p>
            <a:pPr marL="533400" indent="-533400" eaLnBrk="1" hangingPunct="1">
              <a:buFont typeface="Wingdings" panose="05000000000000000000" pitchFamily="2" charset="2"/>
              <a:buNone/>
            </a:pPr>
            <a:r>
              <a:rPr lang="en-US" altLang="en-US"/>
              <a:t>3.  Method – Intro </a:t>
            </a:r>
          </a:p>
          <a:p>
            <a:pPr marL="2247900" lvl="4" indent="-533400" eaLnBrk="1" hangingPunct="1">
              <a:buFont typeface="Wingdings" panose="05000000000000000000" pitchFamily="2" charset="2"/>
              <a:buNone/>
            </a:pPr>
            <a:r>
              <a:rPr lang="en-US" altLang="en-US"/>
              <a:t>     CRAP – Check, Review, Add, Perform </a:t>
            </a:r>
          </a:p>
          <a:p>
            <a:pPr marL="533400" indent="-533400" eaLnBrk="1" hangingPunct="1">
              <a:buFont typeface="Wingdings" panose="05000000000000000000" pitchFamily="2" charset="2"/>
              <a:buNone/>
            </a:pPr>
            <a:r>
              <a:rPr lang="en-US" altLang="en-US"/>
              <a:t>			   Closure</a:t>
            </a:r>
          </a:p>
          <a:p>
            <a:pPr marL="533400" indent="-533400" eaLnBrk="1" hangingPunct="1">
              <a:buFont typeface="Wingdings" panose="05000000000000000000" pitchFamily="2" charset="2"/>
              <a:buNone/>
            </a:pPr>
            <a:endParaRPr lang="en-US" altLang="en-US"/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7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Footer Placeholder 3">
            <a:extLst>
              <a:ext uri="{FF2B5EF4-FFF2-40B4-BE49-F238E27FC236}">
                <a16:creationId xmlns:a16="http://schemas.microsoft.com/office/drawing/2014/main" id="{91C59BEF-70EA-4A6D-9F22-DB5E7BF7959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Lesson Objectives</a:t>
            </a:r>
          </a:p>
        </p:txBody>
      </p:sp>
      <p:sp>
        <p:nvSpPr>
          <p:cNvPr id="45058" name="Slide Number Placeholder 4">
            <a:extLst>
              <a:ext uri="{FF2B5EF4-FFF2-40B4-BE49-F238E27FC236}">
                <a16:creationId xmlns:a16="http://schemas.microsoft.com/office/drawing/2014/main" id="{9B71E74C-67A5-40DB-B9E4-07B54162E6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D048C8D-7051-45F5-AF07-9C9EF5C9F335}" type="slidenum">
              <a:rPr lang="en-US" altLang="en-US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29</a:t>
            </a:fld>
            <a:endParaRPr lang="en-US" altLang="en-US" sz="1200"/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402C0F21-4A40-447A-B500-173ACE16FA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92275" y="836613"/>
            <a:ext cx="6564313" cy="4357687"/>
          </a:xfrm>
        </p:spPr>
        <p:txBody>
          <a:bodyPr/>
          <a:lstStyle/>
          <a:p>
            <a:pPr algn="ctr" eaLnBrk="1" hangingPunct="1"/>
            <a:r>
              <a:rPr lang="en-CA" altLang="en-US" b="1" u="sng"/>
              <a:t> </a:t>
            </a:r>
            <a:br>
              <a:rPr lang="en-CA" altLang="en-US" b="1" u="sng"/>
            </a:br>
            <a:r>
              <a:rPr lang="en-CA" altLang="en-US" b="1" u="sng"/>
              <a:t>Lesson Plan Template</a:t>
            </a:r>
            <a:r>
              <a:rPr lang="en-US" altLang="en-US"/>
              <a:t>     </a:t>
            </a:r>
            <a:br>
              <a:rPr lang="en-US" altLang="en-US"/>
            </a:br>
            <a:r>
              <a:rPr lang="en-US" altLang="en-US"/>
              <a:t>    </a:t>
            </a:r>
            <a:br>
              <a:rPr lang="en-US" altLang="en-US"/>
            </a:br>
            <a:r>
              <a:rPr lang="en-US" altLang="en-US" sz="2600"/>
              <a:t>Karen V. Lee</a:t>
            </a:r>
          </a:p>
        </p:txBody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0DDAAFA2-9B09-4219-AC92-72EF792A47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124075" y="5049838"/>
            <a:ext cx="6264275" cy="1793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800"/>
          </a:p>
        </p:txBody>
      </p:sp>
    </p:spTree>
  </p:cSld>
  <p:clrMapOvr>
    <a:masterClrMapping/>
  </p:clrMapOvr>
  <p:transition>
    <p:push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Footer Placeholder 3">
            <a:extLst>
              <a:ext uri="{FF2B5EF4-FFF2-40B4-BE49-F238E27FC236}">
                <a16:creationId xmlns:a16="http://schemas.microsoft.com/office/drawing/2014/main" id="{B0137FF3-03CE-4D4E-BF26-4EF44EB7786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Lesson Objectives</a:t>
            </a:r>
          </a:p>
        </p:txBody>
      </p:sp>
      <p:sp>
        <p:nvSpPr>
          <p:cNvPr id="17410" name="Slide Number Placeholder 4">
            <a:extLst>
              <a:ext uri="{FF2B5EF4-FFF2-40B4-BE49-F238E27FC236}">
                <a16:creationId xmlns:a16="http://schemas.microsoft.com/office/drawing/2014/main" id="{3C04D446-7F5E-43E4-8870-747A8E8E22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D182AF6-FA41-4DD9-946E-9296ADAF6105}" type="slidenum">
              <a:rPr lang="en-US" altLang="en-US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2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2D03B3A1-11D3-41DB-B534-3F3E54F3C6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63713" y="188913"/>
            <a:ext cx="7092950" cy="1027112"/>
          </a:xfrm>
        </p:spPr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176132" name="Rectangle 4">
            <a:extLst>
              <a:ext uri="{FF2B5EF4-FFF2-40B4-BE49-F238E27FC236}">
                <a16:creationId xmlns:a16="http://schemas.microsoft.com/office/drawing/2014/main" id="{E565A8E9-FE85-469C-B0F1-206BB839E2C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619250" y="1916113"/>
            <a:ext cx="6480175" cy="4179887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en-US" altLang="en-US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/>
              <a:t>   If you’re not sure where you’re going, you’re liable to end up somewhere else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/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6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3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Footer Placeholder 3">
            <a:extLst>
              <a:ext uri="{FF2B5EF4-FFF2-40B4-BE49-F238E27FC236}">
                <a16:creationId xmlns:a16="http://schemas.microsoft.com/office/drawing/2014/main" id="{12EFA0AB-FE53-471D-82E5-C5EAC6A1ED7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Lesson Objectives</a:t>
            </a:r>
          </a:p>
        </p:txBody>
      </p:sp>
      <p:sp>
        <p:nvSpPr>
          <p:cNvPr id="46082" name="Slide Number Placeholder 4">
            <a:extLst>
              <a:ext uri="{FF2B5EF4-FFF2-40B4-BE49-F238E27FC236}">
                <a16:creationId xmlns:a16="http://schemas.microsoft.com/office/drawing/2014/main" id="{95F75568-0C3D-4D7B-906D-8325202DFA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D2099C3-D928-46BE-8BD9-BE3815356D08}" type="slidenum">
              <a:rPr lang="en-US" altLang="en-US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30</a:t>
            </a:fld>
            <a:endParaRPr lang="en-US" altLang="en-US" sz="1200"/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FB17EC1B-A84C-4F4A-809C-4B1D166FB3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00225" y="404813"/>
            <a:ext cx="6408738" cy="1368425"/>
          </a:xfrm>
        </p:spPr>
        <p:txBody>
          <a:bodyPr/>
          <a:lstStyle/>
          <a:p>
            <a:pPr eaLnBrk="1" hangingPunct="1"/>
            <a:r>
              <a:rPr lang="en-US" altLang="en-US"/>
              <a:t>WRITE 1 objective  </a:t>
            </a:r>
            <a:r>
              <a:rPr lang="en-US" altLang="en-US" sz="1600"/>
              <a:t>(5-7 min) </a:t>
            </a:r>
          </a:p>
        </p:txBody>
      </p:sp>
      <p:sp>
        <p:nvSpPr>
          <p:cNvPr id="223235" name="Rectangle 3">
            <a:extLst>
              <a:ext uri="{FF2B5EF4-FFF2-40B4-BE49-F238E27FC236}">
                <a16:creationId xmlns:a16="http://schemas.microsoft.com/office/drawing/2014/main" id="{A6B33BB4-3BE8-0746-930F-3379AEA56AB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295400" y="2060575"/>
            <a:ext cx="7308850" cy="36718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CA" dirty="0"/>
              <a:t>Select section of piece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CA" dirty="0"/>
              <a:t>Write 1 objective in HANDOUT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CA" dirty="0"/>
              <a:t>3 sections:  strategies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CA" dirty="0"/>
              <a:t>                    performance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CA" dirty="0"/>
              <a:t>                    criteria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CA" dirty="0"/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dirty="0"/>
              <a:t>THINK-(5-7 min) PAIR-(3 min) SHARE (5 min) </a:t>
            </a: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3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23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23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235" grpId="0"/>
      <p:bldP spid="223235" grpId="1"/>
      <p:bldP spid="223235" grpId="2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Footer Placeholder 3">
            <a:extLst>
              <a:ext uri="{FF2B5EF4-FFF2-40B4-BE49-F238E27FC236}">
                <a16:creationId xmlns:a16="http://schemas.microsoft.com/office/drawing/2014/main" id="{3DA7A414-70CD-4EBE-8C48-759990177D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Lesson Objectives</a:t>
            </a:r>
          </a:p>
        </p:txBody>
      </p:sp>
      <p:sp>
        <p:nvSpPr>
          <p:cNvPr id="47106" name="Slide Number Placeholder 4">
            <a:extLst>
              <a:ext uri="{FF2B5EF4-FFF2-40B4-BE49-F238E27FC236}">
                <a16:creationId xmlns:a16="http://schemas.microsoft.com/office/drawing/2014/main" id="{6E3F2521-785F-49E4-B97E-006DE15DD7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EC3F2E0-EA91-41F1-9A90-1694FE4AE06C}" type="slidenum">
              <a:rPr lang="en-US" altLang="en-US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31</a:t>
            </a:fld>
            <a:endParaRPr lang="en-US" altLang="en-US" sz="1200"/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AC044FBE-30CF-440A-B547-45A82730B4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00225" y="444500"/>
            <a:ext cx="6408738" cy="1377950"/>
          </a:xfrm>
        </p:spPr>
        <p:txBody>
          <a:bodyPr/>
          <a:lstStyle/>
          <a:p>
            <a:pPr eaLnBrk="1" hangingPunct="1"/>
            <a:r>
              <a:rPr lang="en-US" altLang="en-US"/>
              <a:t>DRAFT lesson plan </a:t>
            </a:r>
          </a:p>
        </p:txBody>
      </p:sp>
      <p:sp>
        <p:nvSpPr>
          <p:cNvPr id="207875" name="Rectangle 3">
            <a:extLst>
              <a:ext uri="{FF2B5EF4-FFF2-40B4-BE49-F238E27FC236}">
                <a16:creationId xmlns:a16="http://schemas.microsoft.com/office/drawing/2014/main" id="{F07D3983-52E1-AA4B-93D4-BAA544F496E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800225" y="2041525"/>
            <a:ext cx="6635750" cy="3578225"/>
          </a:xfrm>
        </p:spPr>
        <p:txBody>
          <a:bodyPr/>
          <a:lstStyle/>
          <a:p>
            <a:pPr marL="533400" indent="-533400" eaLnBrk="1" hangingPunct="1">
              <a:buFont typeface="Wingdings" panose="05000000000000000000" pitchFamily="2" charset="2"/>
              <a:buNone/>
              <a:defRPr/>
            </a:pPr>
            <a:r>
              <a:rPr lang="en-US" dirty="0"/>
              <a:t>Select band score (grade 1-2 level?)</a:t>
            </a:r>
          </a:p>
          <a:p>
            <a:pPr marL="533400" indent="-533400" eaLnBrk="1" hangingPunct="1">
              <a:buFont typeface="Wingdings" panose="05000000000000000000" pitchFamily="2" charset="2"/>
              <a:buNone/>
              <a:defRPr/>
            </a:pPr>
            <a:r>
              <a:rPr lang="en-US" dirty="0"/>
              <a:t>Sign-up for microteaching session </a:t>
            </a:r>
          </a:p>
          <a:p>
            <a:pPr marL="533400" indent="-533400" eaLnBrk="1" hangingPunct="1">
              <a:buFont typeface="Wingdings" panose="05000000000000000000" pitchFamily="2" charset="2"/>
              <a:buNone/>
              <a:defRPr/>
            </a:pPr>
            <a:r>
              <a:rPr lang="en-US" dirty="0"/>
              <a:t>1-2 objectives</a:t>
            </a:r>
          </a:p>
          <a:p>
            <a:pPr marL="533400" indent="-533400" eaLnBrk="1" hangingPunct="1">
              <a:buFont typeface="Wingdings" panose="05000000000000000000" pitchFamily="2" charset="2"/>
              <a:buNone/>
              <a:defRPr/>
            </a:pPr>
            <a:r>
              <a:rPr lang="en-US" dirty="0"/>
              <a:t>Choose ONE section of piece </a:t>
            </a:r>
          </a:p>
          <a:p>
            <a:pPr marL="533400" indent="-533400" eaLnBrk="1" hangingPunct="1">
              <a:buFont typeface="Wingdings" panose="05000000000000000000" pitchFamily="2" charset="2"/>
              <a:buNone/>
              <a:defRPr/>
            </a:pPr>
            <a:r>
              <a:rPr lang="en-US" dirty="0"/>
              <a:t>Design Lesson plan </a:t>
            </a:r>
          </a:p>
          <a:p>
            <a:pPr marL="533400" indent="-533400" eaLnBrk="1" hangingPunct="1">
              <a:buFont typeface="Wingdings" panose="05000000000000000000" pitchFamily="2" charset="2"/>
              <a:buNone/>
              <a:defRPr/>
            </a:pPr>
            <a:r>
              <a:rPr lang="en-US" dirty="0"/>
              <a:t>20 minute lesson plan (10 min </a:t>
            </a:r>
            <a:r>
              <a:rPr lang="en-US" dirty="0" err="1"/>
              <a:t>ques</a:t>
            </a:r>
            <a:r>
              <a:rPr lang="en-US" dirty="0"/>
              <a:t>)</a:t>
            </a:r>
          </a:p>
          <a:p>
            <a:pPr marL="533400" indent="-533400" eaLnBrk="1" hangingPunct="1">
              <a:buFont typeface="Wingdings" panose="05000000000000000000" pitchFamily="2" charset="2"/>
              <a:buNone/>
              <a:defRPr/>
            </a:pPr>
            <a:endParaRPr lang="en-US" dirty="0"/>
          </a:p>
          <a:p>
            <a:pPr marL="533400" indent="-533400" eaLnBrk="1" hangingPunct="1">
              <a:buFont typeface="Wingdings" panose="05000000000000000000" pitchFamily="2" charset="2"/>
              <a:buNone/>
              <a:defRPr/>
            </a:pPr>
            <a:r>
              <a:rPr lang="en-US" dirty="0"/>
              <a:t> </a:t>
            </a:r>
          </a:p>
          <a:p>
            <a:pPr marL="514350" indent="-514350" eaLnBrk="1" hangingPunct="1">
              <a:buFont typeface="Wingdings" panose="05000000000000000000" pitchFamily="2" charset="2"/>
              <a:buNone/>
              <a:defRPr/>
            </a:pPr>
            <a:endParaRPr lang="en-US" dirty="0"/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7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7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875" grpId="0"/>
      <p:bldP spid="207875" grpId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Footer Placeholder 3">
            <a:extLst>
              <a:ext uri="{FF2B5EF4-FFF2-40B4-BE49-F238E27FC236}">
                <a16:creationId xmlns:a16="http://schemas.microsoft.com/office/drawing/2014/main" id="{0E02AAD3-0EFE-4E56-B238-D10BF7F7E6E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Lesson Objectives</a:t>
            </a:r>
          </a:p>
        </p:txBody>
      </p:sp>
      <p:sp>
        <p:nvSpPr>
          <p:cNvPr id="48130" name="Slide Number Placeholder 4">
            <a:extLst>
              <a:ext uri="{FF2B5EF4-FFF2-40B4-BE49-F238E27FC236}">
                <a16:creationId xmlns:a16="http://schemas.microsoft.com/office/drawing/2014/main" id="{19944889-1C81-4F99-BC9D-9A4B199D1EC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85F1792-EF5D-4BA5-9D30-04BECD757857}" type="slidenum">
              <a:rPr lang="en-US" altLang="en-US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32</a:t>
            </a:fld>
            <a:endParaRPr lang="en-US" altLang="en-US" sz="1200"/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6BAC7078-4981-40DC-B01D-87FEB32E74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00225" y="444500"/>
            <a:ext cx="6408738" cy="1377950"/>
          </a:xfrm>
        </p:spPr>
        <p:txBody>
          <a:bodyPr/>
          <a:lstStyle/>
          <a:p>
            <a:pPr eaLnBrk="1" hangingPunct="1"/>
            <a:r>
              <a:rPr lang="en-US" altLang="en-US"/>
              <a:t>DRAFT lesson plan </a:t>
            </a:r>
          </a:p>
        </p:txBody>
      </p:sp>
      <p:sp>
        <p:nvSpPr>
          <p:cNvPr id="207875" name="Rectangle 3">
            <a:extLst>
              <a:ext uri="{FF2B5EF4-FFF2-40B4-BE49-F238E27FC236}">
                <a16:creationId xmlns:a16="http://schemas.microsoft.com/office/drawing/2014/main" id="{E3BDC7D6-70EC-B940-9DAF-9EEE4A36664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800225" y="1520825"/>
            <a:ext cx="6635750" cy="4062413"/>
          </a:xfrm>
        </p:spPr>
        <p:txBody>
          <a:bodyPr/>
          <a:lstStyle/>
          <a:p>
            <a:pPr marL="533400" indent="-533400" eaLnBrk="1" hangingPunct="1">
              <a:buFont typeface="Wingdings" panose="05000000000000000000" pitchFamily="2" charset="2"/>
              <a:buNone/>
              <a:defRPr/>
            </a:pPr>
            <a:r>
              <a:rPr lang="en-US" dirty="0"/>
              <a:t>Microteaching session:</a:t>
            </a:r>
          </a:p>
          <a:p>
            <a:pPr marL="533400" indent="-533400" eaLnBrk="1" hangingPunct="1">
              <a:buFont typeface="Wingdings" panose="05000000000000000000" pitchFamily="2" charset="2"/>
              <a:buNone/>
              <a:defRPr/>
            </a:pPr>
            <a:r>
              <a:rPr lang="en-US" dirty="0"/>
              <a:t>	Lesson plan for instructor</a:t>
            </a:r>
          </a:p>
          <a:p>
            <a:pPr marL="533400" indent="-533400" eaLnBrk="1" hangingPunct="1">
              <a:buFont typeface="Wingdings" panose="05000000000000000000" pitchFamily="2" charset="2"/>
              <a:buNone/>
              <a:defRPr/>
            </a:pPr>
            <a:r>
              <a:rPr lang="en-US" dirty="0"/>
              <a:t>	Lesson plan resource </a:t>
            </a:r>
            <a:r>
              <a:rPr lang="en-US" dirty="0" err="1"/>
              <a:t>webct</a:t>
            </a:r>
            <a:r>
              <a:rPr lang="en-US" dirty="0"/>
              <a:t> Vista</a:t>
            </a:r>
          </a:p>
          <a:p>
            <a:pPr marL="533400" indent="-533400" eaLnBrk="1" hangingPunct="1">
              <a:buFont typeface="Wingdings" panose="05000000000000000000" pitchFamily="2" charset="2"/>
              <a:buNone/>
              <a:defRPr/>
            </a:pPr>
            <a:r>
              <a:rPr lang="en-US" dirty="0"/>
              <a:t>	Advance parts pulled/recruit players</a:t>
            </a:r>
          </a:p>
          <a:p>
            <a:pPr marL="533400" indent="-533400" eaLnBrk="1" hangingPunct="1">
              <a:buFont typeface="Wingdings" panose="05000000000000000000" pitchFamily="2" charset="2"/>
              <a:buNone/>
              <a:defRPr/>
            </a:pPr>
            <a:r>
              <a:rPr lang="en-US" dirty="0"/>
              <a:t>	Organize/Collect /equipment/music</a:t>
            </a:r>
          </a:p>
          <a:p>
            <a:pPr marL="533400" indent="-533400" eaLnBrk="1" hangingPunct="1">
              <a:buFont typeface="Wingdings" panose="05000000000000000000" pitchFamily="2" charset="2"/>
              <a:buNone/>
              <a:defRPr/>
            </a:pPr>
            <a:r>
              <a:rPr lang="en-US" dirty="0"/>
              <a:t>	</a:t>
            </a:r>
          </a:p>
          <a:p>
            <a:pPr marL="533400" indent="-533400" eaLnBrk="1" hangingPunct="1">
              <a:buFont typeface="Wingdings" panose="05000000000000000000" pitchFamily="2" charset="2"/>
              <a:buNone/>
              <a:defRPr/>
            </a:pPr>
            <a:r>
              <a:rPr lang="en-US" dirty="0"/>
              <a:t> </a:t>
            </a:r>
          </a:p>
          <a:p>
            <a:pPr marL="514350" indent="-514350" eaLnBrk="1" hangingPunct="1">
              <a:buFont typeface="Wingdings" panose="05000000000000000000" pitchFamily="2" charset="2"/>
              <a:buNone/>
              <a:defRPr/>
            </a:pPr>
            <a:endParaRPr lang="en-US" dirty="0"/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7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7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875" grpId="0"/>
      <p:bldP spid="207875" grpId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Footer Placeholder 3">
            <a:extLst>
              <a:ext uri="{FF2B5EF4-FFF2-40B4-BE49-F238E27FC236}">
                <a16:creationId xmlns:a16="http://schemas.microsoft.com/office/drawing/2014/main" id="{B1FEFAAD-816C-40B2-9A22-232DA041F04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Lesson Objectives</a:t>
            </a:r>
          </a:p>
        </p:txBody>
      </p:sp>
      <p:sp>
        <p:nvSpPr>
          <p:cNvPr id="49154" name="Slide Number Placeholder 4">
            <a:extLst>
              <a:ext uri="{FF2B5EF4-FFF2-40B4-BE49-F238E27FC236}">
                <a16:creationId xmlns:a16="http://schemas.microsoft.com/office/drawing/2014/main" id="{E6EC2864-A063-41F4-A86A-504DED8F57C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9B33C5E-E883-469B-8F80-CE2F9D737577}" type="slidenum">
              <a:rPr lang="en-US" altLang="en-US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33</a:t>
            </a:fld>
            <a:endParaRPr lang="en-US" altLang="en-US" sz="1200"/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03BE89ED-96D2-450A-A370-E73D5BF3C1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00225" y="444500"/>
            <a:ext cx="6408738" cy="1377950"/>
          </a:xfrm>
        </p:spPr>
        <p:txBody>
          <a:bodyPr/>
          <a:lstStyle/>
          <a:p>
            <a:pPr eaLnBrk="1" hangingPunct="1"/>
            <a:r>
              <a:rPr lang="en-US" altLang="en-US"/>
              <a:t>Lesson plan DUE</a:t>
            </a:r>
          </a:p>
        </p:txBody>
      </p:sp>
      <p:sp>
        <p:nvSpPr>
          <p:cNvPr id="207875" name="Rectangle 3">
            <a:extLst>
              <a:ext uri="{FF2B5EF4-FFF2-40B4-BE49-F238E27FC236}">
                <a16:creationId xmlns:a16="http://schemas.microsoft.com/office/drawing/2014/main" id="{EEA00C12-A4A8-47AD-9D1F-AD72C7218E4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800225" y="2041525"/>
            <a:ext cx="6635750" cy="3578225"/>
          </a:xfrm>
        </p:spPr>
        <p:txBody>
          <a:bodyPr/>
          <a:lstStyle/>
          <a:p>
            <a:pPr marL="533400" indent="-533400" eaLnBrk="1" hangingPunct="1">
              <a:buFont typeface="Wingdings" panose="05000000000000000000" pitchFamily="2" charset="2"/>
              <a:buNone/>
            </a:pPr>
            <a:r>
              <a:rPr lang="en-US" altLang="en-US"/>
              <a:t>         Thurs, Oct 5, 2012 :</a:t>
            </a:r>
          </a:p>
          <a:p>
            <a:pPr marL="533400" indent="-533400" eaLnBrk="1" hangingPunct="1">
              <a:buFont typeface="Wingdings" panose="05000000000000000000" pitchFamily="2" charset="2"/>
              <a:buNone/>
            </a:pPr>
            <a:r>
              <a:rPr lang="en-US" altLang="en-US"/>
              <a:t>	</a:t>
            </a:r>
          </a:p>
          <a:p>
            <a:pPr marL="533400" indent="-533400" eaLnBrk="1" hangingPunct="1">
              <a:buFont typeface="Wingdings" panose="05000000000000000000" pitchFamily="2" charset="2"/>
              <a:buNone/>
            </a:pPr>
            <a:r>
              <a:rPr lang="en-US" altLang="en-US"/>
              <a:t>		</a:t>
            </a:r>
            <a:r>
              <a:rPr lang="en-US" altLang="en-US">
                <a:hlinkClick r:id="rId2"/>
              </a:rPr>
              <a:t>kvlee@mail.ubc.ca</a:t>
            </a:r>
            <a:endParaRPr lang="en-US" altLang="en-US"/>
          </a:p>
          <a:p>
            <a:pPr marL="533400" indent="-533400" eaLnBrk="1" hangingPunct="1">
              <a:buFont typeface="Wingdings" panose="05000000000000000000" pitchFamily="2" charset="2"/>
              <a:buNone/>
            </a:pPr>
            <a:endParaRPr lang="en-US" altLang="en-US"/>
          </a:p>
          <a:p>
            <a:pPr marL="533400" indent="-533400" eaLnBrk="1" hangingPunct="1">
              <a:buFont typeface="Wingdings" panose="05000000000000000000" pitchFamily="2" charset="2"/>
              <a:buNone/>
            </a:pPr>
            <a:endParaRPr lang="en-US" altLang="en-US"/>
          </a:p>
          <a:p>
            <a:pPr marL="533400" indent="-533400" eaLnBrk="1" hangingPunct="1">
              <a:buFont typeface="Wingdings" panose="05000000000000000000" pitchFamily="2" charset="2"/>
              <a:buNone/>
            </a:pPr>
            <a:r>
              <a:rPr lang="en-US" altLang="en-US">
                <a:hlinkClick r:id="rId3"/>
              </a:rPr>
              <a:t>www.makeadifferencemove.com</a:t>
            </a:r>
            <a:endParaRPr lang="en-US" altLang="en-US"/>
          </a:p>
          <a:p>
            <a:pPr marL="533400" indent="-533400" eaLnBrk="1" hangingPunct="1">
              <a:buFont typeface="Wingdings" panose="05000000000000000000" pitchFamily="2" charset="2"/>
              <a:buNone/>
            </a:pPr>
            <a:endParaRPr lang="en-US" altLang="en-US"/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7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7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875" grpId="0"/>
      <p:bldP spid="207875" grpId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Footer Placeholder 3">
            <a:extLst>
              <a:ext uri="{FF2B5EF4-FFF2-40B4-BE49-F238E27FC236}">
                <a16:creationId xmlns:a16="http://schemas.microsoft.com/office/drawing/2014/main" id="{018E2E8A-439E-415F-83D1-18952FBC2B8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Lesson Objectives</a:t>
            </a:r>
          </a:p>
        </p:txBody>
      </p:sp>
      <p:sp>
        <p:nvSpPr>
          <p:cNvPr id="50178" name="Slide Number Placeholder 4">
            <a:extLst>
              <a:ext uri="{FF2B5EF4-FFF2-40B4-BE49-F238E27FC236}">
                <a16:creationId xmlns:a16="http://schemas.microsoft.com/office/drawing/2014/main" id="{4D1B0B9D-1D6E-41DE-8029-ECEFAA38D9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910431F-96D6-429F-9F44-CF78D2A5D139}" type="slidenum">
              <a:rPr lang="en-US" altLang="en-US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34</a:t>
            </a:fld>
            <a:endParaRPr lang="en-US" altLang="en-US" sz="1200"/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5E66CE0B-5F2D-4E92-8BA3-35F353DF74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00225" y="444500"/>
            <a:ext cx="6408738" cy="1377950"/>
          </a:xfrm>
        </p:spPr>
        <p:txBody>
          <a:bodyPr/>
          <a:lstStyle/>
          <a:p>
            <a:pPr eaLnBrk="1" hangingPunct="1"/>
            <a:r>
              <a:rPr lang="en-US" altLang="en-US"/>
              <a:t>Lesson plan DUE</a:t>
            </a:r>
          </a:p>
        </p:txBody>
      </p:sp>
      <p:sp>
        <p:nvSpPr>
          <p:cNvPr id="207875" name="Rectangle 3">
            <a:extLst>
              <a:ext uri="{FF2B5EF4-FFF2-40B4-BE49-F238E27FC236}">
                <a16:creationId xmlns:a16="http://schemas.microsoft.com/office/drawing/2014/main" id="{EFF13DAA-A763-40E3-BB11-5A7AEA432B7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800225" y="2041525"/>
            <a:ext cx="6635750" cy="3578225"/>
          </a:xfrm>
        </p:spPr>
        <p:txBody>
          <a:bodyPr/>
          <a:lstStyle/>
          <a:p>
            <a:pPr marL="533400" indent="-533400" eaLnBrk="1" hangingPunct="1">
              <a:buFont typeface="Wingdings" panose="05000000000000000000" pitchFamily="2" charset="2"/>
              <a:buNone/>
            </a:pPr>
            <a:r>
              <a:rPr lang="en-US" altLang="en-US"/>
              <a:t>        THURS, Oct 4, 2012</a:t>
            </a:r>
          </a:p>
          <a:p>
            <a:pPr marL="533400" indent="-533400" eaLnBrk="1" hangingPunct="1">
              <a:buFont typeface="Wingdings" panose="05000000000000000000" pitchFamily="2" charset="2"/>
              <a:buNone/>
            </a:pPr>
            <a:r>
              <a:rPr lang="en-US" altLang="en-US"/>
              <a:t>	</a:t>
            </a:r>
          </a:p>
          <a:p>
            <a:pPr marL="533400" indent="-533400" eaLnBrk="1" hangingPunct="1">
              <a:buFont typeface="Wingdings" panose="05000000000000000000" pitchFamily="2" charset="2"/>
              <a:buNone/>
            </a:pPr>
            <a:r>
              <a:rPr lang="en-US" altLang="en-US"/>
              <a:t>		</a:t>
            </a:r>
            <a:r>
              <a:rPr lang="en-US" altLang="en-US">
                <a:hlinkClick r:id="rId2"/>
              </a:rPr>
              <a:t>kvlee@mail.ubc.ca</a:t>
            </a:r>
            <a:endParaRPr lang="en-US" altLang="en-US"/>
          </a:p>
          <a:p>
            <a:pPr marL="533400" indent="-533400" eaLnBrk="1" hangingPunct="1">
              <a:buFont typeface="Wingdings" panose="05000000000000000000" pitchFamily="2" charset="2"/>
              <a:buNone/>
            </a:pPr>
            <a:r>
              <a:rPr lang="en-US" altLang="en-US"/>
              <a:t>(</a:t>
            </a: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7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7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875" grpId="0"/>
      <p:bldP spid="207875" grpId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Footer Placeholder 3">
            <a:extLst>
              <a:ext uri="{FF2B5EF4-FFF2-40B4-BE49-F238E27FC236}">
                <a16:creationId xmlns:a16="http://schemas.microsoft.com/office/drawing/2014/main" id="{05A679BE-C125-4882-88CE-38C9B0259E1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Lesson Objectives</a:t>
            </a:r>
          </a:p>
        </p:txBody>
      </p:sp>
      <p:sp>
        <p:nvSpPr>
          <p:cNvPr id="51202" name="Slide Number Placeholder 4">
            <a:extLst>
              <a:ext uri="{FF2B5EF4-FFF2-40B4-BE49-F238E27FC236}">
                <a16:creationId xmlns:a16="http://schemas.microsoft.com/office/drawing/2014/main" id="{77C64759-A3D8-4B88-90E4-9657CA33E2E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618D93F-8674-493D-B93D-6E6014EFFAC4}" type="slidenum">
              <a:rPr lang="en-US" altLang="en-US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35</a:t>
            </a:fld>
            <a:endParaRPr lang="en-US" altLang="en-US" sz="1200"/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25B42123-F39E-4B31-BD74-64745E47E7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00225" y="444500"/>
            <a:ext cx="6408738" cy="1377950"/>
          </a:xfrm>
        </p:spPr>
        <p:txBody>
          <a:bodyPr/>
          <a:lstStyle/>
          <a:p>
            <a:pPr eaLnBrk="1" hangingPunct="1"/>
            <a:r>
              <a:rPr lang="en-US" altLang="en-US"/>
              <a:t>References:  </a:t>
            </a:r>
          </a:p>
        </p:txBody>
      </p:sp>
      <p:sp>
        <p:nvSpPr>
          <p:cNvPr id="207875" name="Rectangle 3">
            <a:extLst>
              <a:ext uri="{FF2B5EF4-FFF2-40B4-BE49-F238E27FC236}">
                <a16:creationId xmlns:a16="http://schemas.microsoft.com/office/drawing/2014/main" id="{259AFF0C-5D0D-4756-8484-75ADA8BB757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800225" y="2041525"/>
            <a:ext cx="6635750" cy="3578225"/>
          </a:xfrm>
        </p:spPr>
        <p:txBody>
          <a:bodyPr/>
          <a:lstStyle/>
          <a:p>
            <a:pPr marL="533400" indent="-533400" eaLnBrk="1" hangingPunct="1">
              <a:buFont typeface="Wingdings" panose="05000000000000000000" pitchFamily="2" charset="2"/>
              <a:buNone/>
            </a:pPr>
            <a:r>
              <a:rPr lang="en-US" altLang="en-US"/>
              <a:t>Mager (1984) Preparing Instructional Objectives   </a:t>
            </a:r>
            <a:r>
              <a:rPr lang="en-CA" altLang="en-US"/>
              <a:t>(2nd ed.). Belmont, CA: David S. Lake.</a:t>
            </a:r>
            <a:br>
              <a:rPr lang="en-CA" altLang="en-US"/>
            </a:br>
            <a:endParaRPr lang="en-US" altLang="en-US"/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7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7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875" grpId="0"/>
      <p:bldP spid="207875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Footer Placeholder 3">
            <a:extLst>
              <a:ext uri="{FF2B5EF4-FFF2-40B4-BE49-F238E27FC236}">
                <a16:creationId xmlns:a16="http://schemas.microsoft.com/office/drawing/2014/main" id="{D0F8C793-8A9A-48C7-A0F7-40B719FE3D8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Lesson Objectives</a:t>
            </a:r>
          </a:p>
        </p:txBody>
      </p:sp>
      <p:sp>
        <p:nvSpPr>
          <p:cNvPr id="18434" name="Slide Number Placeholder 4">
            <a:extLst>
              <a:ext uri="{FF2B5EF4-FFF2-40B4-BE49-F238E27FC236}">
                <a16:creationId xmlns:a16="http://schemas.microsoft.com/office/drawing/2014/main" id="{85C34566-2FE3-4751-9FEA-C373E0279C0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547B7D1-0ABE-4146-B709-A8B0E135EC7F}" type="slidenum">
              <a:rPr lang="en-US" altLang="en-US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2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5FE1496A-D2DC-41F3-89A4-C4F8C5CACB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00225" y="188913"/>
            <a:ext cx="6408738" cy="1027112"/>
          </a:xfrm>
        </p:spPr>
        <p:txBody>
          <a:bodyPr/>
          <a:lstStyle/>
          <a:p>
            <a:pPr eaLnBrk="1" hangingPunct="1"/>
            <a:r>
              <a:rPr lang="en-US" altLang="en-US"/>
              <a:t>Teaching – PTA pedagogy</a:t>
            </a:r>
          </a:p>
        </p:txBody>
      </p:sp>
      <p:sp>
        <p:nvSpPr>
          <p:cNvPr id="177156" name="Rectangle 4">
            <a:extLst>
              <a:ext uri="{FF2B5EF4-FFF2-40B4-BE49-F238E27FC236}">
                <a16:creationId xmlns:a16="http://schemas.microsoft.com/office/drawing/2014/main" id="{D325DB76-EC11-7046-A304-EC34760E422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63713" y="2060575"/>
            <a:ext cx="6635750" cy="313213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Planning – lesson plans</a:t>
            </a:r>
          </a:p>
          <a:p>
            <a:pPr eaLnBrk="1" hangingPunct="1">
              <a:defRPr/>
            </a:pPr>
            <a:r>
              <a:rPr lang="en-US" dirty="0"/>
              <a:t>Teaching – executing plan</a:t>
            </a:r>
          </a:p>
          <a:p>
            <a:pPr eaLnBrk="1" hangingPunct="1">
              <a:defRPr/>
            </a:pPr>
            <a:r>
              <a:rPr lang="en-US" dirty="0"/>
              <a:t>Assessing – self/peer/teacher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en-US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dirty="0"/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7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Footer Placeholder 3">
            <a:extLst>
              <a:ext uri="{FF2B5EF4-FFF2-40B4-BE49-F238E27FC236}">
                <a16:creationId xmlns:a16="http://schemas.microsoft.com/office/drawing/2014/main" id="{34800E4E-F182-46BA-B133-A14CA40A8A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Lesson Objectives</a:t>
            </a:r>
          </a:p>
        </p:txBody>
      </p:sp>
      <p:sp>
        <p:nvSpPr>
          <p:cNvPr id="19458" name="Slide Number Placeholder 4">
            <a:extLst>
              <a:ext uri="{FF2B5EF4-FFF2-40B4-BE49-F238E27FC236}">
                <a16:creationId xmlns:a16="http://schemas.microsoft.com/office/drawing/2014/main" id="{4729B3EE-26FB-401A-AC73-57C1D5EA34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2C0EA32-EFC7-4D1A-A4E0-8E826B359657}" type="slidenum">
              <a:rPr lang="en-US" altLang="en-US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2DD2309E-DF08-4E78-A797-023BE3D3A4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00225" y="188913"/>
            <a:ext cx="6408738" cy="1027112"/>
          </a:xfrm>
        </p:spPr>
        <p:txBody>
          <a:bodyPr/>
          <a:lstStyle/>
          <a:p>
            <a:pPr eaLnBrk="1" hangingPunct="1"/>
            <a:r>
              <a:rPr lang="en-US" altLang="en-US"/>
              <a:t>Advantages </a:t>
            </a:r>
          </a:p>
        </p:txBody>
      </p:sp>
      <p:sp>
        <p:nvSpPr>
          <p:cNvPr id="180227" name="Rectangle 3">
            <a:extLst>
              <a:ext uri="{FF2B5EF4-FFF2-40B4-BE49-F238E27FC236}">
                <a16:creationId xmlns:a16="http://schemas.microsoft.com/office/drawing/2014/main" id="{FE6AB161-A6BC-4951-8CE3-DB99228FC66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800225" y="1409700"/>
            <a:ext cx="6635750" cy="4611688"/>
          </a:xfrm>
        </p:spPr>
        <p:txBody>
          <a:bodyPr/>
          <a:lstStyle/>
          <a:p>
            <a:pPr eaLnBrk="1" hangingPunct="1"/>
            <a:r>
              <a:rPr lang="en-CA" altLang="en-US" dirty="0"/>
              <a:t>Communicates instructional intent</a:t>
            </a:r>
            <a:endParaRPr lang="en-US" altLang="en-US" dirty="0"/>
          </a:p>
          <a:p>
            <a:pPr eaLnBrk="1" hangingPunct="1"/>
            <a:r>
              <a:rPr lang="en-US" altLang="en-US" dirty="0"/>
              <a:t>Selects/designs content &amp; procedures</a:t>
            </a:r>
          </a:p>
          <a:p>
            <a:pPr eaLnBrk="1" hangingPunct="1"/>
            <a:r>
              <a:rPr lang="en-US" altLang="en-US" dirty="0"/>
              <a:t>Evaluates</a:t>
            </a:r>
          </a:p>
          <a:p>
            <a:pPr eaLnBrk="1" hangingPunct="1"/>
            <a:r>
              <a:rPr lang="en-US" altLang="en-US" dirty="0"/>
              <a:t>Organizes student activities </a:t>
            </a:r>
          </a:p>
          <a:p>
            <a:pPr eaLnBrk="1" hangingPunct="1"/>
            <a:r>
              <a:rPr lang="en-US" altLang="en-US" dirty="0"/>
              <a:t>Accomplish objectives</a:t>
            </a:r>
          </a:p>
          <a:p>
            <a:pPr eaLnBrk="1" hangingPunct="1"/>
            <a:r>
              <a:rPr lang="en-US" altLang="en-US" dirty="0"/>
              <a:t>Decides worth of instruction</a:t>
            </a:r>
            <a:endParaRPr lang="en-US" altLang="en-US" sz="3200" dirty="0"/>
          </a:p>
          <a:p>
            <a:pPr eaLnBrk="1" hangingPunct="1"/>
            <a:r>
              <a:rPr lang="en-CA" altLang="en-US" dirty="0"/>
              <a:t>Consistent with ongoing curriculum</a:t>
            </a:r>
          </a:p>
          <a:p>
            <a:pPr eaLnBrk="1" hangingPunct="1"/>
            <a:r>
              <a:rPr lang="en-CA" altLang="en-US" dirty="0"/>
              <a:t>Clarity about goals</a:t>
            </a:r>
            <a:endParaRPr lang="en-US" altLang="en-US" dirty="0"/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0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2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Footer Placeholder 3">
            <a:extLst>
              <a:ext uri="{FF2B5EF4-FFF2-40B4-BE49-F238E27FC236}">
                <a16:creationId xmlns:a16="http://schemas.microsoft.com/office/drawing/2014/main" id="{97885BA7-6B66-4FEA-A8D1-F40996AB4BD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Lesson Objectives</a:t>
            </a:r>
          </a:p>
        </p:txBody>
      </p:sp>
      <p:sp>
        <p:nvSpPr>
          <p:cNvPr id="20482" name="Slide Number Placeholder 4">
            <a:extLst>
              <a:ext uri="{FF2B5EF4-FFF2-40B4-BE49-F238E27FC236}">
                <a16:creationId xmlns:a16="http://schemas.microsoft.com/office/drawing/2014/main" id="{EB0928C2-7364-48E3-B8F9-9CF502489EB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2184B0F-40C3-48EB-B15F-C21A7CB426C7}" type="slidenum">
              <a:rPr lang="en-US" altLang="en-US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2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C461138B-FD52-4AB7-9680-C1C0E5770D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00225" y="349250"/>
            <a:ext cx="6659563" cy="1027113"/>
          </a:xfrm>
        </p:spPr>
        <p:txBody>
          <a:bodyPr/>
          <a:lstStyle/>
          <a:p>
            <a:pPr eaLnBrk="1" hangingPunct="1"/>
            <a:r>
              <a:rPr lang="en-US" altLang="en-US" sz="3200"/>
              <a:t>Disadvantages of no plan </a:t>
            </a:r>
          </a:p>
        </p:txBody>
      </p:sp>
      <p:sp>
        <p:nvSpPr>
          <p:cNvPr id="180227" name="Rectangle 3">
            <a:extLst>
              <a:ext uri="{FF2B5EF4-FFF2-40B4-BE49-F238E27FC236}">
                <a16:creationId xmlns:a16="http://schemas.microsoft.com/office/drawing/2014/main" id="{D5486D21-8997-2E4B-8092-655062DB530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800225" y="1409700"/>
            <a:ext cx="6635750" cy="4611688"/>
          </a:xfrm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No preparation</a:t>
            </a:r>
          </a:p>
          <a:p>
            <a:pPr eaLnBrk="1" hangingPunct="1">
              <a:defRPr/>
            </a:pPr>
            <a:r>
              <a:rPr lang="en-US" dirty="0"/>
              <a:t>Unclear about goals</a:t>
            </a:r>
          </a:p>
          <a:p>
            <a:pPr eaLnBrk="1" hangingPunct="1">
              <a:defRPr/>
            </a:pPr>
            <a:r>
              <a:rPr lang="en-US" dirty="0"/>
              <a:t>Inconsistent  with curriculum</a:t>
            </a:r>
          </a:p>
          <a:p>
            <a:pPr eaLnBrk="1" hangingPunct="1">
              <a:defRPr/>
            </a:pPr>
            <a:r>
              <a:rPr lang="en-US" dirty="0"/>
              <a:t>No extra resources</a:t>
            </a:r>
          </a:p>
          <a:p>
            <a:pPr eaLnBrk="1" hangingPunct="1">
              <a:defRPr/>
            </a:pPr>
            <a:r>
              <a:rPr lang="en-US" dirty="0"/>
              <a:t>Tend to take tangents</a:t>
            </a:r>
          </a:p>
          <a:p>
            <a:pPr eaLnBrk="1" hangingPunct="1">
              <a:defRPr/>
            </a:pPr>
            <a:r>
              <a:rPr lang="en-US" dirty="0"/>
              <a:t>Cram-jam overload of info for student</a:t>
            </a:r>
          </a:p>
          <a:p>
            <a:pPr eaLnBrk="1" hangingPunct="1">
              <a:defRPr/>
            </a:pPr>
            <a:endParaRPr lang="en-CA" dirty="0"/>
          </a:p>
          <a:p>
            <a:pPr eaLnBrk="1" hangingPunct="1">
              <a:defRPr/>
            </a:pPr>
            <a:endParaRPr lang="en-US" sz="3200" dirty="0"/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0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2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Footer Placeholder 3">
            <a:extLst>
              <a:ext uri="{FF2B5EF4-FFF2-40B4-BE49-F238E27FC236}">
                <a16:creationId xmlns:a16="http://schemas.microsoft.com/office/drawing/2014/main" id="{9615540C-CA48-4BDE-A9D7-698FB63303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Lesson Objectives</a:t>
            </a:r>
          </a:p>
        </p:txBody>
      </p:sp>
      <p:sp>
        <p:nvSpPr>
          <p:cNvPr id="21506" name="Slide Number Placeholder 4">
            <a:extLst>
              <a:ext uri="{FF2B5EF4-FFF2-40B4-BE49-F238E27FC236}">
                <a16:creationId xmlns:a16="http://schemas.microsoft.com/office/drawing/2014/main" id="{D0AF03B8-DCFA-46D7-BB6C-580E952E414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0D0251D-8544-4E87-8016-EA22D6081E0C}" type="slidenum">
              <a:rPr lang="en-US" altLang="en-US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E0550F5D-8B97-49AA-9283-5F822E984B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00225" y="349250"/>
            <a:ext cx="6659563" cy="1027113"/>
          </a:xfrm>
        </p:spPr>
        <p:txBody>
          <a:bodyPr/>
          <a:lstStyle/>
          <a:p>
            <a:pPr eaLnBrk="1" hangingPunct="1"/>
            <a:r>
              <a:rPr lang="en-US" altLang="en-US" sz="3200"/>
              <a:t>Lesson Objective Writing</a:t>
            </a:r>
          </a:p>
        </p:txBody>
      </p:sp>
      <p:sp>
        <p:nvSpPr>
          <p:cNvPr id="180227" name="Rectangle 3">
            <a:extLst>
              <a:ext uri="{FF2B5EF4-FFF2-40B4-BE49-F238E27FC236}">
                <a16:creationId xmlns:a16="http://schemas.microsoft.com/office/drawing/2014/main" id="{EF46BF7A-4E51-104F-9578-BB4097C581F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800225" y="1409700"/>
            <a:ext cx="6635750" cy="4611688"/>
          </a:xfrm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en-US" dirty="0"/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en-CA" dirty="0"/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en-CA" dirty="0"/>
              <a:t>Strategies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en-CA" dirty="0"/>
              <a:t>Verb  (performance)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en-CA" dirty="0"/>
              <a:t>Evaluation criteria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en-CA" dirty="0"/>
          </a:p>
          <a:p>
            <a:pPr eaLnBrk="1" hangingPunct="1">
              <a:defRPr/>
            </a:pPr>
            <a:endParaRPr lang="en-US" sz="3200" dirty="0"/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0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2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Footer Placeholder 3">
            <a:extLst>
              <a:ext uri="{FF2B5EF4-FFF2-40B4-BE49-F238E27FC236}">
                <a16:creationId xmlns:a16="http://schemas.microsoft.com/office/drawing/2014/main" id="{89CBC733-787D-4C25-BB13-79769DF28BD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Lesson Objectives</a:t>
            </a:r>
          </a:p>
        </p:txBody>
      </p:sp>
      <p:sp>
        <p:nvSpPr>
          <p:cNvPr id="22530" name="Slide Number Placeholder 4">
            <a:extLst>
              <a:ext uri="{FF2B5EF4-FFF2-40B4-BE49-F238E27FC236}">
                <a16:creationId xmlns:a16="http://schemas.microsoft.com/office/drawing/2014/main" id="{F68D94E3-9F87-47E7-A201-9B31E45C0CB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786A846-97B3-417C-8F55-BF76F09047C3}" type="slidenum">
              <a:rPr lang="en-US" altLang="en-US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12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6DF5A4F9-F385-40FD-A09F-0351D59654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00225" y="188913"/>
            <a:ext cx="6408738" cy="1027112"/>
          </a:xfrm>
        </p:spPr>
        <p:txBody>
          <a:bodyPr/>
          <a:lstStyle/>
          <a:p>
            <a:pPr eaLnBrk="1" hangingPunct="1"/>
            <a:r>
              <a:rPr lang="en-US" altLang="en-US"/>
              <a:t>Example </a:t>
            </a:r>
            <a:r>
              <a:rPr lang="en-US" altLang="en-US" sz="1400"/>
              <a:t>-  (Mager, 1984)</a:t>
            </a:r>
          </a:p>
        </p:txBody>
      </p:sp>
      <p:sp>
        <p:nvSpPr>
          <p:cNvPr id="207875" name="Rectangle 3">
            <a:extLst>
              <a:ext uri="{FF2B5EF4-FFF2-40B4-BE49-F238E27FC236}">
                <a16:creationId xmlns:a16="http://schemas.microsoft.com/office/drawing/2014/main" id="{BA96B200-3BA6-461B-9A89-5F31AA28304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800225" y="1844675"/>
            <a:ext cx="6635750" cy="3887788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/>
              <a:t>   Given (strategies/conditions) , the student will  (performance verb)  as evaluated by (criterion).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/>
              <a:t>     Strategies/conditions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/>
              <a:t>     Performance</a:t>
            </a:r>
            <a:r>
              <a:rPr lang="en-CA" altLang="en-US" dirty="0"/>
              <a:t> verb</a:t>
            </a:r>
            <a:endParaRPr lang="en-US" altLang="en-US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/>
              <a:t>     </a:t>
            </a:r>
            <a:r>
              <a:rPr lang="en-CA" altLang="en-US" dirty="0"/>
              <a:t>Evaluation criteria</a:t>
            </a:r>
            <a:endParaRPr lang="en-US" altLang="en-US" dirty="0"/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7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7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875" grpId="0"/>
      <p:bldP spid="207875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Footer Placeholder 3">
            <a:extLst>
              <a:ext uri="{FF2B5EF4-FFF2-40B4-BE49-F238E27FC236}">
                <a16:creationId xmlns:a16="http://schemas.microsoft.com/office/drawing/2014/main" id="{8BAF8A80-31D7-4B20-976E-5D97485D1C6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Lesson Objectives</a:t>
            </a:r>
          </a:p>
        </p:txBody>
      </p:sp>
      <p:sp>
        <p:nvSpPr>
          <p:cNvPr id="23554" name="Slide Number Placeholder 4">
            <a:extLst>
              <a:ext uri="{FF2B5EF4-FFF2-40B4-BE49-F238E27FC236}">
                <a16:creationId xmlns:a16="http://schemas.microsoft.com/office/drawing/2014/main" id="{73D1D862-A33E-4F0D-844A-7DA6B679311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7481932-5288-4AFE-A552-E5F30FDF20B9}" type="slidenum">
              <a:rPr lang="en-US" altLang="en-US" sz="1200"/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7B334582-B014-4C2C-B049-D7308F2BBD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92275" y="728663"/>
            <a:ext cx="7108825" cy="1152525"/>
          </a:xfrm>
        </p:spPr>
        <p:txBody>
          <a:bodyPr/>
          <a:lstStyle/>
          <a:p>
            <a:pPr eaLnBrk="1" hangingPunct="1"/>
            <a:r>
              <a:rPr lang="en-US" altLang="en-US"/>
              <a:t>3 Characteristics of objectives</a:t>
            </a:r>
          </a:p>
        </p:txBody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1B6D3E68-7FED-4DF7-B549-919E0B61A0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81163" y="1952625"/>
            <a:ext cx="7246937" cy="3240088"/>
          </a:xfrm>
        </p:spPr>
        <p:txBody>
          <a:bodyPr/>
          <a:lstStyle/>
          <a:p>
            <a:pPr marL="533400" indent="-533400" eaLnBrk="1" hangingPunct="1">
              <a:buFont typeface="Wingdings" panose="05000000000000000000" pitchFamily="2" charset="2"/>
              <a:buNone/>
            </a:pPr>
            <a:r>
              <a:rPr lang="en-CA" altLang="en-US" sz="3200" dirty="0"/>
              <a:t>1.  Strategies</a:t>
            </a:r>
          </a:p>
          <a:p>
            <a:pPr marL="533400" indent="-533400" eaLnBrk="1" hangingPunct="1">
              <a:buFont typeface="Wingdings" panose="05000000000000000000" pitchFamily="2" charset="2"/>
              <a:buNone/>
            </a:pPr>
            <a:r>
              <a:rPr lang="en-CA" altLang="en-US" sz="3200" dirty="0"/>
              <a:t>2.  Verb (Performance) – what learner does</a:t>
            </a:r>
            <a:endParaRPr lang="en-US" altLang="en-US" sz="3200" dirty="0"/>
          </a:p>
          <a:p>
            <a:pPr marL="533400" indent="-533400" eaLnBrk="1" hangingPunct="1">
              <a:buFont typeface="Wingdings" panose="05000000000000000000" pitchFamily="2" charset="2"/>
              <a:buNone/>
            </a:pPr>
            <a:r>
              <a:rPr lang="en-CA" altLang="en-US" sz="3200" dirty="0"/>
              <a:t>3.  Evaluation criteria – acceptable level of performance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5" grpId="0" build="p"/>
    </p:bldLst>
  </p:timing>
</p:sld>
</file>

<file path=ppt/theme/theme1.xml><?xml version="1.0" encoding="utf-8"?>
<a:theme xmlns:a="http://schemas.openxmlformats.org/drawingml/2006/main" name="Cascade">
  <a:themeElements>
    <a:clrScheme name="Cascade 4">
      <a:dk1>
        <a:srgbClr val="FFFFCC"/>
      </a:dk1>
      <a:lt1>
        <a:srgbClr val="FFFFFF"/>
      </a:lt1>
      <a:dk2>
        <a:srgbClr val="000066"/>
      </a:dk2>
      <a:lt2>
        <a:srgbClr val="FFFFFF"/>
      </a:lt2>
      <a:accent1>
        <a:srgbClr val="0078F0"/>
      </a:accent1>
      <a:accent2>
        <a:srgbClr val="CCECFF"/>
      </a:accent2>
      <a:accent3>
        <a:srgbClr val="AAAAB8"/>
      </a:accent3>
      <a:accent4>
        <a:srgbClr val="DADADA"/>
      </a:accent4>
      <a:accent5>
        <a:srgbClr val="AABEF6"/>
      </a:accent5>
      <a:accent6>
        <a:srgbClr val="B9D6E7"/>
      </a:accent6>
      <a:hlink>
        <a:srgbClr val="3399FF"/>
      </a:hlink>
      <a:folHlink>
        <a:srgbClr val="FFCC00"/>
      </a:folHlink>
    </a:clrScheme>
    <a:fontScheme name="Casca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scade 1">
        <a:dk1>
          <a:srgbClr val="C0C0C0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5C5C8A"/>
        </a:accent6>
        <a:hlink>
          <a:srgbClr val="FFFF99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2">
        <a:dk1>
          <a:srgbClr val="CC99FF"/>
        </a:dk1>
        <a:lt1>
          <a:srgbClr val="FFFFFF"/>
        </a:lt1>
        <a:dk2>
          <a:srgbClr val="400040"/>
        </a:dk2>
        <a:lt2>
          <a:srgbClr val="FFFFFF"/>
        </a:lt2>
        <a:accent1>
          <a:srgbClr val="FF66FF"/>
        </a:accent1>
        <a:accent2>
          <a:srgbClr val="CC00CC"/>
        </a:accent2>
        <a:accent3>
          <a:srgbClr val="AFAAAF"/>
        </a:accent3>
        <a:accent4>
          <a:srgbClr val="DADADA"/>
        </a:accent4>
        <a:accent5>
          <a:srgbClr val="FFB8FF"/>
        </a:accent5>
        <a:accent6>
          <a:srgbClr val="B900B9"/>
        </a:accent6>
        <a:hlink>
          <a:srgbClr val="FF7C80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3">
        <a:dk1>
          <a:srgbClr val="CC99FF"/>
        </a:dk1>
        <a:lt1>
          <a:srgbClr val="FFFFFF"/>
        </a:lt1>
        <a:dk2>
          <a:srgbClr val="34022D"/>
        </a:dk2>
        <a:lt2>
          <a:srgbClr val="FFFFFF"/>
        </a:lt2>
        <a:accent1>
          <a:srgbClr val="775EC8"/>
        </a:accent1>
        <a:accent2>
          <a:srgbClr val="9933FF"/>
        </a:accent2>
        <a:accent3>
          <a:srgbClr val="AEAAAD"/>
        </a:accent3>
        <a:accent4>
          <a:srgbClr val="DADADA"/>
        </a:accent4>
        <a:accent5>
          <a:srgbClr val="BDB6E0"/>
        </a:accent5>
        <a:accent6>
          <a:srgbClr val="8A2DE7"/>
        </a:accent6>
        <a:hlink>
          <a:srgbClr val="993366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4">
        <a:dk1>
          <a:srgbClr val="FFFFCC"/>
        </a:dk1>
        <a:lt1>
          <a:srgbClr val="FFFFFF"/>
        </a:lt1>
        <a:dk2>
          <a:srgbClr val="000066"/>
        </a:dk2>
        <a:lt2>
          <a:srgbClr val="FFFFFF"/>
        </a:lt2>
        <a:accent1>
          <a:srgbClr val="0078F0"/>
        </a:accent1>
        <a:accent2>
          <a:srgbClr val="CCECFF"/>
        </a:accent2>
        <a:accent3>
          <a:srgbClr val="AAAAB8"/>
        </a:accent3>
        <a:accent4>
          <a:srgbClr val="DADADA"/>
        </a:accent4>
        <a:accent5>
          <a:srgbClr val="AABEF6"/>
        </a:accent5>
        <a:accent6>
          <a:srgbClr val="B9D6E7"/>
        </a:accent6>
        <a:hlink>
          <a:srgbClr val="3399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5">
        <a:dk1>
          <a:srgbClr val="00FFFF"/>
        </a:dk1>
        <a:lt1>
          <a:srgbClr val="FFFFFF"/>
        </a:lt1>
        <a:dk2>
          <a:srgbClr val="4E009C"/>
        </a:dk2>
        <a:lt2>
          <a:srgbClr val="FFFFFF"/>
        </a:lt2>
        <a:accent1>
          <a:srgbClr val="00A8A4"/>
        </a:accent1>
        <a:accent2>
          <a:srgbClr val="3399FF"/>
        </a:accent2>
        <a:accent3>
          <a:srgbClr val="B2AACB"/>
        </a:accent3>
        <a:accent4>
          <a:srgbClr val="DADADA"/>
        </a:accent4>
        <a:accent5>
          <a:srgbClr val="AAD1CF"/>
        </a:accent5>
        <a:accent6>
          <a:srgbClr val="2D8A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6">
        <a:dk1>
          <a:srgbClr val="CCCC33"/>
        </a:dk1>
        <a:lt1>
          <a:srgbClr val="FFFFFF"/>
        </a:lt1>
        <a:dk2>
          <a:srgbClr val="003300"/>
        </a:dk2>
        <a:lt2>
          <a:srgbClr val="FFFFCC"/>
        </a:lt2>
        <a:accent1>
          <a:srgbClr val="008000"/>
        </a:accent1>
        <a:accent2>
          <a:srgbClr val="669900"/>
        </a:accent2>
        <a:accent3>
          <a:srgbClr val="AAADAA"/>
        </a:accent3>
        <a:accent4>
          <a:srgbClr val="DADADA"/>
        </a:accent4>
        <a:accent5>
          <a:srgbClr val="AAC0AA"/>
        </a:accent5>
        <a:accent6>
          <a:srgbClr val="5C8A00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7">
        <a:dk1>
          <a:srgbClr val="CCCC99"/>
        </a:dk1>
        <a:lt1>
          <a:srgbClr val="FFFFFF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996633"/>
        </a:accent2>
        <a:accent3>
          <a:srgbClr val="C0AAAA"/>
        </a:accent3>
        <a:accent4>
          <a:srgbClr val="DADADA"/>
        </a:accent4>
        <a:accent5>
          <a:srgbClr val="E2CAAA"/>
        </a:accent5>
        <a:accent6>
          <a:srgbClr val="8A5C2D"/>
        </a:accent6>
        <a:hlink>
          <a:srgbClr val="FFFFCC"/>
        </a:hlink>
        <a:folHlink>
          <a:srgbClr val="DDD8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8">
        <a:dk1>
          <a:srgbClr val="204162"/>
        </a:dk1>
        <a:lt1>
          <a:srgbClr val="FFFFFF"/>
        </a:lt1>
        <a:dk2>
          <a:srgbClr val="204162"/>
        </a:dk2>
        <a:lt2>
          <a:srgbClr val="003300"/>
        </a:lt2>
        <a:accent1>
          <a:srgbClr val="99CC00"/>
        </a:accent1>
        <a:accent2>
          <a:srgbClr val="336633"/>
        </a:accent2>
        <a:accent3>
          <a:srgbClr val="FFFFFF"/>
        </a:accent3>
        <a:accent4>
          <a:srgbClr val="1A3653"/>
        </a:accent4>
        <a:accent5>
          <a:srgbClr val="CAE2AA"/>
        </a:accent5>
        <a:accent6>
          <a:srgbClr val="2D5C2D"/>
        </a:accent6>
        <a:hlink>
          <a:srgbClr val="6666FF"/>
        </a:hlink>
        <a:folHlink>
          <a:srgbClr val="C5C2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scade 9">
        <a:dk1>
          <a:srgbClr val="000000"/>
        </a:dk1>
        <a:lt1>
          <a:srgbClr val="FFFFFF"/>
        </a:lt1>
        <a:dk2>
          <a:srgbClr val="1C1C34"/>
        </a:dk2>
        <a:lt2>
          <a:srgbClr val="000066"/>
        </a:lt2>
        <a:accent1>
          <a:srgbClr val="DDDDDD"/>
        </a:accent1>
        <a:accent2>
          <a:srgbClr val="6699CC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5C8AB9"/>
        </a:accent6>
        <a:hlink>
          <a:srgbClr val="005A58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2848</TotalTime>
  <Words>917</Words>
  <Application>Microsoft Macintosh PowerPoint</Application>
  <PresentationFormat>On-screen Show (4:3)</PresentationFormat>
  <Paragraphs>249</Paragraphs>
  <Slides>35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9" baseType="lpstr">
      <vt:lpstr>Arial</vt:lpstr>
      <vt:lpstr>Times New Roman</vt:lpstr>
      <vt:lpstr>Wingdings</vt:lpstr>
      <vt:lpstr>Cascade</vt:lpstr>
      <vt:lpstr>PowerPoint Presentation</vt:lpstr>
      <vt:lpstr>PowerPoint Presentation</vt:lpstr>
      <vt:lpstr>PowerPoint Presentation</vt:lpstr>
      <vt:lpstr>Teaching – PTA pedagogy</vt:lpstr>
      <vt:lpstr>Advantages </vt:lpstr>
      <vt:lpstr>Disadvantages of no plan </vt:lpstr>
      <vt:lpstr>Lesson Objective Writing</vt:lpstr>
      <vt:lpstr>Example -  (Mager, 1984)</vt:lpstr>
      <vt:lpstr>3 Characteristics of objectives</vt:lpstr>
      <vt:lpstr>Example -  </vt:lpstr>
      <vt:lpstr>1.  Strategies</vt:lpstr>
      <vt:lpstr>2. Other strategies</vt:lpstr>
      <vt:lpstr>2. Other strategies? (5 min)</vt:lpstr>
      <vt:lpstr>2.   Verb (Performance)</vt:lpstr>
      <vt:lpstr>Unclear Performance verbs </vt:lpstr>
      <vt:lpstr>Clear Performance verbs</vt:lpstr>
      <vt:lpstr>Performance verbs (music) </vt:lpstr>
      <vt:lpstr>Other performance verbs (music)? (5 min)</vt:lpstr>
      <vt:lpstr>3.  Evaluation (criteria)</vt:lpstr>
      <vt:lpstr>3.  Criterion – 3 possibilities</vt:lpstr>
      <vt:lpstr>3.  Other criteria ?</vt:lpstr>
      <vt:lpstr>Example -  </vt:lpstr>
      <vt:lpstr>Examples  </vt:lpstr>
      <vt:lpstr>  Activities:  </vt:lpstr>
      <vt:lpstr>PowerPoint Presentation</vt:lpstr>
      <vt:lpstr>Objective? </vt:lpstr>
      <vt:lpstr>PowerPoint Presentation</vt:lpstr>
      <vt:lpstr>Lesson Plan Template –(handout)</vt:lpstr>
      <vt:lpstr>  Lesson Plan Template           Karen V. Lee</vt:lpstr>
      <vt:lpstr>WRITE 1 objective  (5-7 min) </vt:lpstr>
      <vt:lpstr>DRAFT lesson plan </vt:lpstr>
      <vt:lpstr>DRAFT lesson plan </vt:lpstr>
      <vt:lpstr>Lesson plan DUE</vt:lpstr>
      <vt:lpstr>Lesson plan DUE</vt:lpstr>
      <vt:lpstr>References: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kvlee</dc:creator>
  <cp:lastModifiedBy>karen lee</cp:lastModifiedBy>
  <cp:revision>556</cp:revision>
  <cp:lastPrinted>1601-01-01T00:00:00Z</cp:lastPrinted>
  <dcterms:created xsi:type="dcterms:W3CDTF">1601-01-01T00:00:00Z</dcterms:created>
  <dcterms:modified xsi:type="dcterms:W3CDTF">2022-09-11T12:46:44Z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2</vt:i4>
  </property>
  <property fmtid="{D5CDD505-2E9C-101B-9397-08002B2CF9AE}" pid="3" name="LCID">
    <vt:i4>1033</vt:i4>
  </property>
</Properties>
</file>