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B795-BF21-9845-B81E-02C4F8675DF1}" type="datetimeFigureOut">
              <a:rPr lang="en-US" smtClean="0"/>
              <a:t>2015-04-24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8202-D823-6F4F-BB77-78BB7863B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5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B795-BF21-9845-B81E-02C4F8675DF1}" type="datetimeFigureOut">
              <a:rPr lang="en-US" smtClean="0"/>
              <a:t>2015-04-24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8202-D823-6F4F-BB77-78BB7863B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7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B795-BF21-9845-B81E-02C4F8675DF1}" type="datetimeFigureOut">
              <a:rPr lang="en-US" smtClean="0"/>
              <a:t>2015-04-24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8202-D823-6F4F-BB77-78BB7863B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B795-BF21-9845-B81E-02C4F8675DF1}" type="datetimeFigureOut">
              <a:rPr lang="en-US" smtClean="0"/>
              <a:t>2015-04-24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8202-D823-6F4F-BB77-78BB7863B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5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B795-BF21-9845-B81E-02C4F8675DF1}" type="datetimeFigureOut">
              <a:rPr lang="en-US" smtClean="0"/>
              <a:t>2015-04-24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8202-D823-6F4F-BB77-78BB7863B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0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B795-BF21-9845-B81E-02C4F8675DF1}" type="datetimeFigureOut">
              <a:rPr lang="en-US" smtClean="0"/>
              <a:t>2015-04-24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8202-D823-6F4F-BB77-78BB7863B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B795-BF21-9845-B81E-02C4F8675DF1}" type="datetimeFigureOut">
              <a:rPr lang="en-US" smtClean="0"/>
              <a:t>2015-04-24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8202-D823-6F4F-BB77-78BB7863B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3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B795-BF21-9845-B81E-02C4F8675DF1}" type="datetimeFigureOut">
              <a:rPr lang="en-US" smtClean="0"/>
              <a:t>2015-04-24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8202-D823-6F4F-BB77-78BB7863B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32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B795-BF21-9845-B81E-02C4F8675DF1}" type="datetimeFigureOut">
              <a:rPr lang="en-US" smtClean="0"/>
              <a:t>2015-04-24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8202-D823-6F4F-BB77-78BB7863B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7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B795-BF21-9845-B81E-02C4F8675DF1}" type="datetimeFigureOut">
              <a:rPr lang="en-US" smtClean="0"/>
              <a:t>2015-04-24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8202-D823-6F4F-BB77-78BB7863B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1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B795-BF21-9845-B81E-02C4F8675DF1}" type="datetimeFigureOut">
              <a:rPr lang="en-US" smtClean="0"/>
              <a:t>2015-04-24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8202-D823-6F4F-BB77-78BB7863B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1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B795-BF21-9845-B81E-02C4F8675DF1}" type="datetimeFigureOut">
              <a:rPr lang="en-US" smtClean="0"/>
              <a:t>2015-04-24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58202-D823-6F4F-BB77-78BB7863B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1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5-04-19 at 2.57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57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093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Gregory</dc:creator>
  <cp:lastModifiedBy>Kathryn Gregory</cp:lastModifiedBy>
  <cp:revision>1</cp:revision>
  <dcterms:created xsi:type="dcterms:W3CDTF">2015-04-20T15:31:33Z</dcterms:created>
  <dcterms:modified xsi:type="dcterms:W3CDTF">2015-04-24T15:11:52Z</dcterms:modified>
</cp:coreProperties>
</file>