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72" r:id="rId3"/>
    <p:sldId id="266" r:id="rId4"/>
    <p:sldId id="269" r:id="rId5"/>
    <p:sldId id="258" r:id="rId6"/>
    <p:sldId id="273" r:id="rId7"/>
    <p:sldId id="274" r:id="rId8"/>
    <p:sldId id="271" r:id="rId9"/>
    <p:sldId id="259" r:id="rId10"/>
    <p:sldId id="257" r:id="rId11"/>
    <p:sldId id="270" r:id="rId12"/>
    <p:sldId id="262" r:id="rId13"/>
    <p:sldId id="263" r:id="rId14"/>
    <p:sldId id="275" r:id="rId15"/>
    <p:sldId id="278" r:id="rId16"/>
    <p:sldId id="279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48" d="100"/>
          <a:sy n="148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A77-1C40-4AE9-A22B-AE209F40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BD2A77-1C40-4AE9-A22B-AE209F4022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A77-1C40-4AE9-A22B-AE209F40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A77-1C40-4AE9-A22B-AE209F40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A77-1C40-4AE9-A22B-AE209F40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A77-1C40-4AE9-A22B-AE209F40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A77-1C40-4AE9-A22B-AE209F40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A77-1C40-4AE9-A22B-AE209F40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A77-1C40-4AE9-A22B-AE209F40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2A77-1C40-4AE9-A22B-AE209F4022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BD2A77-1C40-4AE9-A22B-AE209F40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0AF53F-0588-47B3-812A-9F490C16EB33}" type="datetimeFigureOut">
              <a:rPr lang="en-US" smtClean="0"/>
              <a:t>2015-02-12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ABD2A77-1C40-4AE9-A22B-AE209F4022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xmlns:p14="http://schemas.microsoft.com/office/powerpoint/2010/main"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Feudalism in Medieval Time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761999"/>
            <a:ext cx="2590800" cy="287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 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2600"/>
            <a:ext cx="7612064" cy="4876800"/>
          </a:xfrm>
        </p:spPr>
        <p:txBody>
          <a:bodyPr>
            <a:noAutofit/>
          </a:bodyPr>
          <a:lstStyle/>
          <a:p>
            <a:pPr lvl="0"/>
            <a:r>
              <a:rPr lang="en-CA" sz="2000" b="1" u="sng" dirty="0" smtClean="0">
                <a:effectLst/>
                <a:latin typeface="+mj-lt"/>
              </a:rPr>
              <a:t>King </a:t>
            </a:r>
            <a:r>
              <a:rPr lang="en-CA" sz="2000" b="1" u="sng" dirty="0">
                <a:effectLst/>
                <a:latin typeface="+mj-lt"/>
              </a:rPr>
              <a:t>William the conqueror- ruled in </a:t>
            </a:r>
            <a:r>
              <a:rPr lang="en-CA" sz="2000" b="1" u="sng" dirty="0" smtClean="0">
                <a:effectLst/>
                <a:latin typeface="+mj-lt"/>
              </a:rPr>
              <a:t>France where feudalism already existed </a:t>
            </a:r>
            <a:r>
              <a:rPr lang="en-CA" sz="2000" b="1" u="sng" dirty="0">
                <a:effectLst/>
                <a:latin typeface="+mj-lt"/>
              </a:rPr>
              <a:t>and won at the Battle of Hastings </a:t>
            </a:r>
            <a:r>
              <a:rPr lang="en-CA" sz="2000" b="1" u="sng" dirty="0" smtClean="0">
                <a:effectLst/>
                <a:latin typeface="+mj-lt"/>
              </a:rPr>
              <a:t>and established feudalism in England. </a:t>
            </a:r>
            <a:endParaRPr lang="en-US" sz="2000" b="1" u="sng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People felt the need </a:t>
            </a:r>
            <a:r>
              <a:rPr lang="en-US" sz="2000" b="1" u="sng" dirty="0" smtClean="0">
                <a:latin typeface="+mj-lt"/>
              </a:rPr>
              <a:t>for protection against invaders like the Vikings</a:t>
            </a:r>
            <a:r>
              <a:rPr lang="en-US" sz="2000" b="1" dirty="0" smtClean="0">
                <a:latin typeface="+mj-lt"/>
              </a:rPr>
              <a:t> and land owners’ felt like they needed defense. Farmers turned to powerful landowners for protection.</a:t>
            </a:r>
          </a:p>
          <a:p>
            <a:r>
              <a:rPr lang="en-US" sz="2000" b="1" dirty="0" smtClean="0">
                <a:latin typeface="+mj-lt"/>
              </a:rPr>
              <a:t>People receive </a:t>
            </a:r>
            <a:r>
              <a:rPr lang="en-US" sz="2000" b="1" u="sng" dirty="0" smtClean="0">
                <a:latin typeface="+mj-lt"/>
              </a:rPr>
              <a:t>protection in return for service as soldiers or for turning over title and ownership of their land </a:t>
            </a:r>
            <a:r>
              <a:rPr lang="en-US" sz="2000" b="1" dirty="0" smtClean="0">
                <a:latin typeface="+mj-lt"/>
              </a:rPr>
              <a:t>to the larger landowners.</a:t>
            </a:r>
          </a:p>
          <a:p>
            <a:r>
              <a:rPr lang="en-US" sz="2000" b="1" dirty="0" smtClean="0">
                <a:latin typeface="+mj-lt"/>
              </a:rPr>
              <a:t>This causes changes and new establishments in social structures and hierarchies.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to your partner.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What do you think were some the consequences of the feudal system??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412066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 Consequences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CA" dirty="0" smtClean="0">
                <a:effectLst/>
              </a:rPr>
              <a:t>Hierarchies</a:t>
            </a:r>
            <a:r>
              <a:rPr lang="en-CA" dirty="0">
                <a:effectLst/>
              </a:rPr>
              <a:t>- </a:t>
            </a:r>
            <a:r>
              <a:rPr lang="en-CA" dirty="0" smtClean="0">
                <a:effectLst/>
              </a:rPr>
              <a:t>ranked </a:t>
            </a:r>
            <a:r>
              <a:rPr lang="en-CA" dirty="0">
                <a:effectLst/>
              </a:rPr>
              <a:t>authority (fiefs, vassals, knights</a:t>
            </a:r>
            <a:r>
              <a:rPr lang="en-CA" dirty="0" smtClean="0">
                <a:effectLst/>
              </a:rPr>
              <a:t>)</a:t>
            </a:r>
            <a:endParaRPr lang="en-CA" sz="2000" dirty="0">
              <a:effectLst/>
            </a:endParaRPr>
          </a:p>
          <a:p>
            <a:pPr lvl="0"/>
            <a:r>
              <a:rPr lang="en-CA" dirty="0" smtClean="0">
                <a:effectLst/>
              </a:rPr>
              <a:t>All level of society were bound </a:t>
            </a:r>
            <a:r>
              <a:rPr lang="en-CA" dirty="0">
                <a:effectLst/>
              </a:rPr>
              <a:t>by </a:t>
            </a:r>
            <a:r>
              <a:rPr lang="en-CA" dirty="0" smtClean="0">
                <a:effectLst/>
              </a:rPr>
              <a:t>loyalty and need</a:t>
            </a:r>
            <a:endParaRPr lang="en-CA" sz="2000" dirty="0">
              <a:effectLst/>
            </a:endParaRPr>
          </a:p>
          <a:p>
            <a:pPr lvl="0"/>
            <a:r>
              <a:rPr lang="en-CA" dirty="0">
                <a:effectLst/>
              </a:rPr>
              <a:t>Harsh conditions for peasants </a:t>
            </a:r>
            <a:endParaRPr lang="en-CA" sz="2000" dirty="0">
              <a:effectLst/>
            </a:endParaRPr>
          </a:p>
          <a:p>
            <a:pPr lvl="0"/>
            <a:r>
              <a:rPr lang="en-CA" dirty="0">
                <a:effectLst/>
              </a:rPr>
              <a:t>Vassals paid homage </a:t>
            </a:r>
            <a:r>
              <a:rPr lang="en-CA" dirty="0" smtClean="0">
                <a:effectLst/>
              </a:rPr>
              <a:t>(showed respect for superior)</a:t>
            </a:r>
            <a:endParaRPr lang="en-CA" sz="2000" dirty="0">
              <a:effectLst/>
            </a:endParaRPr>
          </a:p>
          <a:p>
            <a:pPr lvl="0"/>
            <a:r>
              <a:rPr lang="en-CA" dirty="0">
                <a:effectLst/>
              </a:rPr>
              <a:t>Castles- built for safety </a:t>
            </a:r>
            <a:endParaRPr lang="en-CA" sz="2000" dirty="0">
              <a:effectLst/>
            </a:endParaRPr>
          </a:p>
          <a:p>
            <a:pPr lvl="0"/>
            <a:r>
              <a:rPr lang="en-CA" dirty="0">
                <a:effectLst/>
              </a:rPr>
              <a:t>Women had little formal power but a lot of influence. </a:t>
            </a:r>
            <a:endParaRPr lang="en-CA" sz="2000" dirty="0">
              <a:effectLst/>
            </a:endParaRPr>
          </a:p>
          <a:p>
            <a:pPr lvl="0"/>
            <a:r>
              <a:rPr lang="en-CA" dirty="0">
                <a:effectLst/>
              </a:rPr>
              <a:t>Strong devotion to the church </a:t>
            </a:r>
            <a:endParaRPr lang="en-CA" sz="2000" dirty="0">
              <a:effectLst/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 Ceremony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791200" cy="4648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The transaction of loyalty was formalized in ceremony.</a:t>
            </a:r>
          </a:p>
          <a:p>
            <a:r>
              <a:rPr lang="en-US" dirty="0" smtClean="0"/>
              <a:t>Vassal kneels before lord, hands in his, swears to serve lord in loyalty and love. </a:t>
            </a:r>
          </a:p>
          <a:p>
            <a:r>
              <a:rPr lang="en-US" u="sng" dirty="0" smtClean="0"/>
              <a:t>Vassal and lord kisses, and lord gives vassal a piece of dirt to symbolize the fief that would be his to use.</a:t>
            </a:r>
          </a:p>
          <a:p>
            <a:r>
              <a:rPr lang="en-US" dirty="0" smtClean="0"/>
              <a:t>When a vassal died, the ceremony would occur again with the eldest son.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295019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962400"/>
            <a:ext cx="3064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feudalism feel?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612064" cy="4182035"/>
          </a:xfrm>
        </p:spPr>
        <p:txBody>
          <a:bodyPr/>
          <a:lstStyle/>
          <a:p>
            <a:r>
              <a:rPr lang="en-US" dirty="0" smtClean="0"/>
              <a:t>Check under your seats!! One of you is King! 2 are nobles, 6 are knights, the rests are peasants… </a:t>
            </a:r>
          </a:p>
          <a:p>
            <a:r>
              <a:rPr lang="en-US" dirty="0" smtClean="0"/>
              <a:t>rearrange your desks to make the following shape! Knights are to sit where it says vassals </a:t>
            </a:r>
          </a:p>
          <a:p>
            <a:r>
              <a:rPr lang="en-US" dirty="0" smtClean="0"/>
              <a:t>A’s go to one side of the classroom, B’s go to another, king sits in the middle. </a:t>
            </a:r>
            <a:endParaRPr lang="en-US" dirty="0" smtClean="0"/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EAT THE CANDY!!!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226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2-12 at 8.55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86" r="-68686"/>
          <a:stretch>
            <a:fillRect/>
          </a:stretch>
        </p:blipFill>
        <p:spPr>
          <a:xfrm rot="5400000">
            <a:off x="-757340" y="300140"/>
            <a:ext cx="10802115" cy="59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047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feudalism works!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010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year 1351. The 5 pieces of candy represent the harvest that you reaped this year. Good Job!</a:t>
            </a:r>
          </a:p>
          <a:p>
            <a:r>
              <a:rPr lang="en-US" dirty="0" smtClean="0"/>
              <a:t>Since the peasants are paying for their protection with their crops, the Knights will confiscate 3 candies</a:t>
            </a:r>
          </a:p>
          <a:p>
            <a:r>
              <a:rPr lang="en-US" dirty="0" smtClean="0"/>
              <a:t>Knights- you must give 2 of those candies to </a:t>
            </a:r>
            <a:r>
              <a:rPr lang="en-US" dirty="0"/>
              <a:t>t</a:t>
            </a:r>
            <a:r>
              <a:rPr lang="en-US" dirty="0" smtClean="0"/>
              <a:t>he Noble/Lord as a payment of fidelity (loyalty), food and training.</a:t>
            </a:r>
          </a:p>
          <a:p>
            <a:r>
              <a:rPr lang="en-US" dirty="0" smtClean="0"/>
              <a:t>Nobles/Lord- you must give one of those candies to the King for your land and loyalty. </a:t>
            </a:r>
          </a:p>
          <a:p>
            <a:r>
              <a:rPr lang="en-US" dirty="0" smtClean="0"/>
              <a:t>Lucky King get to keep all his candies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16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this </a:t>
            </a:r>
            <a:r>
              <a:rPr lang="en-US" dirty="0" smtClean="0"/>
              <a:t>fair?</a:t>
            </a:r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do </a:t>
            </a:r>
            <a:r>
              <a:rPr lang="en-US" dirty="0" smtClean="0"/>
              <a:t>the </a:t>
            </a:r>
            <a:r>
              <a:rPr lang="en-US" dirty="0" smtClean="0"/>
              <a:t>serfs/peasants </a:t>
            </a:r>
            <a:r>
              <a:rPr lang="en-US" dirty="0"/>
              <a:t>feel? </a:t>
            </a:r>
            <a:r>
              <a:rPr lang="en-US" dirty="0" smtClean="0"/>
              <a:t>How do the knights feel? How do the nobles feel? How does the King feel? </a:t>
            </a:r>
            <a:r>
              <a:rPr lang="en-US" dirty="0"/>
              <a:t> </a:t>
            </a:r>
          </a:p>
          <a:p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you think serfs would </a:t>
            </a:r>
            <a:r>
              <a:rPr lang="en-US" dirty="0" smtClean="0"/>
              <a:t>have ever tried to revolt? Would you have tried?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/>
              <a:t>did the serfs stay? what would happen if they left?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320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work/Homework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COMPARE: the oath of Canadian citizenship and the medieval oath of </a:t>
            </a:r>
            <a:r>
              <a:rPr lang="en-US" dirty="0"/>
              <a:t>allegiance</a:t>
            </a:r>
            <a:endParaRPr lang="en-US" dirty="0" smtClean="0"/>
          </a:p>
          <a:p>
            <a:r>
              <a:rPr lang="en-US" dirty="0" smtClean="0"/>
              <a:t>COMPARE: your school, home, or animal kingdom… with hierarchy. </a:t>
            </a:r>
          </a:p>
          <a:p>
            <a:endParaRPr lang="en-US" dirty="0"/>
          </a:p>
          <a:p>
            <a:r>
              <a:rPr lang="en-US" dirty="0" smtClean="0"/>
              <a:t>Multiple Choice Quiz</a:t>
            </a:r>
            <a:r>
              <a:rPr lang="en-US" dirty="0" smtClean="0"/>
              <a:t>: </a:t>
            </a:r>
            <a:r>
              <a:rPr lang="en-US" b="1" u="sng" dirty="0" smtClean="0">
                <a:solidFill>
                  <a:srgbClr val="FFFF00"/>
                </a:solidFill>
              </a:rPr>
              <a:t>beginning of next class</a:t>
            </a:r>
            <a:r>
              <a:rPr lang="en-US" dirty="0" smtClean="0"/>
              <a:t>- on everything we have studied so far (Dark ages, Charlemagne, Vikings, </a:t>
            </a:r>
            <a:r>
              <a:rPr lang="en-US" dirty="0"/>
              <a:t>B</a:t>
            </a:r>
            <a:r>
              <a:rPr lang="en-US" dirty="0" smtClean="0"/>
              <a:t>attle of Hastings, Feudalism…) Homework will be checked next class and I will give you bonus marks on your quiz if </a:t>
            </a:r>
            <a:r>
              <a:rPr lang="en-US" b="1" u="sng" dirty="0" smtClean="0">
                <a:solidFill>
                  <a:srgbClr val="FFFF00"/>
                </a:solidFill>
              </a:rPr>
              <a:t>fully completed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454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with your neighbor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is hierarchy?</a:t>
            </a:r>
          </a:p>
          <a:p>
            <a:pPr marL="0" indent="0" algn="ctr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2800" dirty="0">
                <a:effectLst/>
              </a:rPr>
              <a:t>Definition:</a:t>
            </a:r>
            <a:r>
              <a:rPr lang="en-US" sz="2800" u="sng" dirty="0">
                <a:effectLst/>
              </a:rPr>
              <a:t> a system or organization in which people or groups are ranked one above the other according to status or authority.</a:t>
            </a:r>
            <a:r>
              <a:rPr lang="en-CA" sz="2800" u="sng" dirty="0">
                <a:effectLst/>
              </a:rPr>
              <a:t> </a:t>
            </a:r>
            <a:endParaRPr lang="en-US" sz="2800" u="sng" dirty="0"/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48572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Feudalism?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effectLst/>
              </a:rPr>
              <a:t>A </a:t>
            </a:r>
            <a:r>
              <a:rPr lang="en-US" sz="3600" u="sng" dirty="0" smtClean="0">
                <a:effectLst/>
              </a:rPr>
              <a:t>political, military and social </a:t>
            </a:r>
            <a:r>
              <a:rPr lang="en-US" sz="3600" u="sng" dirty="0">
                <a:effectLst/>
              </a:rPr>
              <a:t>order </a:t>
            </a:r>
            <a:r>
              <a:rPr lang="en-US" sz="3600" u="sng" dirty="0" smtClean="0">
                <a:effectLst/>
              </a:rPr>
              <a:t>that </a:t>
            </a:r>
            <a:r>
              <a:rPr lang="en-US" sz="3600" u="sng" dirty="0">
                <a:effectLst/>
              </a:rPr>
              <a:t>lasted until the 1200’</a:t>
            </a:r>
            <a:r>
              <a:rPr lang="en-US" sz="3600" u="sng" dirty="0" smtClean="0">
                <a:effectLst/>
              </a:rPr>
              <a:t>s. It is</a:t>
            </a:r>
            <a:r>
              <a:rPr lang="en-US" sz="3600" u="sng" dirty="0">
                <a:effectLst/>
              </a:rPr>
              <a:t> </a:t>
            </a:r>
            <a:r>
              <a:rPr lang="en-US" sz="3600" u="sng" dirty="0" smtClean="0">
                <a:effectLst/>
              </a:rPr>
              <a:t>rooted in people’s need for protection against invaders and landowners needs for defense.</a:t>
            </a:r>
          </a:p>
          <a:p>
            <a:r>
              <a:rPr lang="en-US" sz="2800" i="1" dirty="0" smtClean="0">
                <a:effectLst/>
              </a:rPr>
              <a:t>***do you remember who helped establish this in England?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798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Vassals? Fiefs? 2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Vassal: </a:t>
            </a:r>
            <a:r>
              <a:rPr lang="en-US" u="sng" dirty="0" smtClean="0">
                <a:effectLst/>
              </a:rPr>
              <a:t>a </a:t>
            </a:r>
            <a:r>
              <a:rPr lang="en-US" u="sng" dirty="0">
                <a:effectLst/>
              </a:rPr>
              <a:t>person granted </a:t>
            </a:r>
            <a:r>
              <a:rPr lang="en-US" u="sng" dirty="0" smtClean="0">
                <a:effectLst/>
              </a:rPr>
              <a:t>the use of land</a:t>
            </a:r>
            <a:r>
              <a:rPr lang="en-US" u="sng" dirty="0">
                <a:effectLst/>
              </a:rPr>
              <a:t>, in return for rendering </a:t>
            </a:r>
            <a:r>
              <a:rPr lang="en-US" u="sng" dirty="0" smtClean="0">
                <a:effectLst/>
              </a:rPr>
              <a:t>homage (</a:t>
            </a:r>
            <a:r>
              <a:rPr lang="en-US" u="sng" dirty="0" smtClean="0"/>
              <a:t>a medieval </a:t>
            </a:r>
            <a:r>
              <a:rPr lang="en-US" u="sng" dirty="0"/>
              <a:t>oath of </a:t>
            </a:r>
            <a:r>
              <a:rPr lang="en-US" u="sng" dirty="0" smtClean="0"/>
              <a:t>allegiance)</a:t>
            </a:r>
            <a:r>
              <a:rPr lang="en-US" u="sng" dirty="0" smtClean="0">
                <a:effectLst/>
              </a:rPr>
              <a:t>, loyalty, </a:t>
            </a:r>
            <a:r>
              <a:rPr lang="en-US" u="sng" dirty="0">
                <a:effectLst/>
              </a:rPr>
              <a:t>and usually military </a:t>
            </a:r>
            <a:r>
              <a:rPr lang="en-US" u="sng" dirty="0" smtClean="0">
                <a:effectLst/>
              </a:rPr>
              <a:t>service</a:t>
            </a:r>
            <a:r>
              <a:rPr lang="en-US" dirty="0" smtClean="0">
                <a:effectLst/>
              </a:rPr>
              <a:t>. </a:t>
            </a:r>
          </a:p>
          <a:p>
            <a:pPr lvl="1"/>
            <a:r>
              <a:rPr lang="en-US" dirty="0" smtClean="0">
                <a:effectLst/>
              </a:rPr>
              <a:t>The king had vassals, and his vassals had vassals of their own</a:t>
            </a:r>
          </a:p>
          <a:p>
            <a:r>
              <a:rPr lang="en-US" dirty="0" smtClean="0">
                <a:effectLst/>
              </a:rPr>
              <a:t>Fief: </a:t>
            </a:r>
            <a:r>
              <a:rPr lang="en-CA" u="sng" dirty="0" smtClean="0">
                <a:effectLst/>
              </a:rPr>
              <a:t>large estates (land) which was held by the lord and which the serf worked</a:t>
            </a:r>
            <a:r>
              <a:rPr lang="en-CA" u="sng" dirty="0">
                <a:effectLst/>
              </a:rPr>
              <a:t>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25013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Feudalism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953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king gives land to lords, who swear an oath of fealty (loyalty).</a:t>
            </a:r>
          </a:p>
          <a:p>
            <a:r>
              <a:rPr lang="en-US" dirty="0" smtClean="0"/>
              <a:t>Lords (or nobility) are the vassals of the king.</a:t>
            </a:r>
          </a:p>
          <a:p>
            <a:r>
              <a:rPr lang="en-US" dirty="0" smtClean="0"/>
              <a:t>Lords give land to their knights, who swear to serve their lord. </a:t>
            </a:r>
          </a:p>
          <a:p>
            <a:r>
              <a:rPr lang="en-US" dirty="0" smtClean="0"/>
              <a:t>Knights are the vassals of the Lord</a:t>
            </a:r>
          </a:p>
          <a:p>
            <a:r>
              <a:rPr lang="en-US" dirty="0" smtClean="0"/>
              <a:t>Knights give land to peasants, who swear to provide food and service. </a:t>
            </a:r>
          </a:p>
          <a:p>
            <a:r>
              <a:rPr lang="en-US" dirty="0" smtClean="0"/>
              <a:t>Peasants are the vassals of the knights.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2209800"/>
            <a:ext cx="35528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2133600"/>
            <a:ext cx="4019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825532"/>
          </a:xfrm>
        </p:spPr>
        <p:txBody>
          <a:bodyPr/>
          <a:lstStyle/>
          <a:p>
            <a:r>
              <a:rPr lang="en-US" dirty="0"/>
              <a:t>What is an </a:t>
            </a:r>
            <a:r>
              <a:rPr lang="en-US" dirty="0" smtClean="0"/>
              <a:t>Oath </a:t>
            </a:r>
            <a:r>
              <a:rPr lang="en-US" dirty="0"/>
              <a:t>of </a:t>
            </a:r>
            <a:r>
              <a:rPr lang="en-US" dirty="0" smtClean="0"/>
              <a:t>Fealty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sz="3000" b="1" u="sng" dirty="0"/>
              <a:t>The promise of faithful service to the lord </a:t>
            </a:r>
            <a:r>
              <a:rPr lang="en-US" sz="3000" b="1" dirty="0"/>
              <a:t>was called the Oath of Fealty. </a:t>
            </a:r>
            <a:endParaRPr lang="en-US" sz="3000" b="1" dirty="0" smtClean="0"/>
          </a:p>
          <a:p>
            <a:r>
              <a:rPr lang="en-US" sz="3200" b="1" i="1" dirty="0" smtClean="0"/>
              <a:t>"</a:t>
            </a:r>
            <a:r>
              <a:rPr lang="en-US" sz="3200" b="1" i="1" dirty="0"/>
              <a:t>I promise on my faith that I will in the future be faithful to the lord, never cause him harm and will observe my homage to him completely against all persons in good faith and without deceit."</a:t>
            </a:r>
            <a:r>
              <a:rPr lang="en-US" sz="3200" dirty="0"/>
              <a:t>	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702662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got what in the feudal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chart on the backside of your note sheet.</a:t>
            </a:r>
          </a:p>
          <a:p>
            <a:r>
              <a:rPr lang="en-US" dirty="0" smtClean="0"/>
              <a:t>Use pencil so you can erase if you are wrong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524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5-02-12 at 8.09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74" r="-30174"/>
          <a:stretch>
            <a:fillRect/>
          </a:stretch>
        </p:blipFill>
        <p:spPr>
          <a:xfrm>
            <a:off x="533400" y="152400"/>
            <a:ext cx="7977302" cy="6553200"/>
          </a:xfrm>
        </p:spPr>
      </p:pic>
    </p:spTree>
    <p:extLst>
      <p:ext uri="{BB962C8B-B14F-4D97-AF65-F5344CB8AC3E}">
        <p14:creationId xmlns:p14="http://schemas.microsoft.com/office/powerpoint/2010/main" val="26949963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057" y="533400"/>
            <a:ext cx="7935743" cy="609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14790</TotalTime>
  <Words>843</Words>
  <Application>Microsoft Macintosh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Habitat</vt:lpstr>
      <vt:lpstr>Feudalism in Medieval Time </vt:lpstr>
      <vt:lpstr>Discuss with your neighbor </vt:lpstr>
      <vt:lpstr>What is Feudalism?</vt:lpstr>
      <vt:lpstr>Vassals? Fiefs? 2 key terms</vt:lpstr>
      <vt:lpstr>How Feudalism works</vt:lpstr>
      <vt:lpstr>What is an Oath of Fealty? </vt:lpstr>
      <vt:lpstr>Who got what in the feudal system?</vt:lpstr>
      <vt:lpstr>PowerPoint Presentation</vt:lpstr>
      <vt:lpstr>PowerPoint Presentation</vt:lpstr>
      <vt:lpstr>Feudalism Causes </vt:lpstr>
      <vt:lpstr>Talk to your partner.</vt:lpstr>
      <vt:lpstr>Feudalism Consequences </vt:lpstr>
      <vt:lpstr>Feudal Ceremony</vt:lpstr>
      <vt:lpstr>How did feudalism feel?</vt:lpstr>
      <vt:lpstr>PowerPoint Presentation</vt:lpstr>
      <vt:lpstr>How feudalism works!</vt:lpstr>
      <vt:lpstr>Discussion:</vt:lpstr>
      <vt:lpstr>Class work/Homework</vt:lpstr>
    </vt:vector>
  </TitlesOfParts>
  <Company>Collingwood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Feudalism in Medieval </dc:title>
  <dc:creator>Computer Services</dc:creator>
  <cp:lastModifiedBy>Kathryn Gregory</cp:lastModifiedBy>
  <cp:revision>31</cp:revision>
  <dcterms:created xsi:type="dcterms:W3CDTF">2011-01-13T22:25:29Z</dcterms:created>
  <dcterms:modified xsi:type="dcterms:W3CDTF">2015-02-13T05:29:01Z</dcterms:modified>
</cp:coreProperties>
</file>