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50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67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859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45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85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05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74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80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58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148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49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DB6F-C60F-446E-8F51-E36AB19FD0D3}" type="datetimeFigureOut">
              <a:rPr lang="en-CA" smtClean="0"/>
              <a:t>2017-05-22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F37D-CEAC-407B-B9BC-26E9939578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381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091"/>
            <a:ext cx="9243097" cy="67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0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3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66" y="168812"/>
            <a:ext cx="9183654" cy="65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8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16" y="0"/>
            <a:ext cx="8763367" cy="65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56" y="-206612"/>
            <a:ext cx="7209033" cy="70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974"/>
            <a:ext cx="10503054" cy="63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6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99" y="329395"/>
            <a:ext cx="9911952" cy="65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0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86" y="302804"/>
            <a:ext cx="10340414" cy="655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26" y="-240154"/>
            <a:ext cx="8183075" cy="70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7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649" y="-173894"/>
            <a:ext cx="7338720" cy="71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Kyla Baker</dc:creator>
  <cp:lastModifiedBy>Kyla Baker</cp:lastModifiedBy>
  <cp:revision>1</cp:revision>
  <dcterms:created xsi:type="dcterms:W3CDTF">2017-05-23T04:29:46Z</dcterms:created>
  <dcterms:modified xsi:type="dcterms:W3CDTF">2017-05-23T04:30:25Z</dcterms:modified>
</cp:coreProperties>
</file>