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4" r:id="rId4"/>
    <p:sldId id="265" r:id="rId5"/>
    <p:sldId id="26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393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997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3512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6984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16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6419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628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704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460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8444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8977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ED54-8D74-46B3-ABAB-7A5E0CD4AA06}" type="datetimeFigureOut">
              <a:rPr lang="en-CA" smtClean="0"/>
              <a:t>2017-05-08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6445B-2727-422A-87DA-D4FA10DB10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677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3" y="0"/>
            <a:ext cx="11784693" cy="665404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95" y="728662"/>
            <a:ext cx="4780722" cy="3935412"/>
          </a:xfrm>
        </p:spPr>
        <p:txBody>
          <a:bodyPr/>
          <a:lstStyle/>
          <a:p>
            <a:pPr algn="ctr"/>
            <a:r>
              <a:rPr lang="en-CA" b="1" dirty="0">
                <a:latin typeface="Comic Sans MS" panose="030F0702030302020204" pitchFamily="66" charset="0"/>
              </a:rPr>
              <a:t>Nicholas </a:t>
            </a:r>
            <a:br>
              <a:rPr lang="en-CA" b="1" dirty="0">
                <a:latin typeface="Comic Sans MS" panose="030F0702030302020204" pitchFamily="66" charset="0"/>
              </a:rPr>
            </a:br>
            <a:r>
              <a:rPr lang="en-CA" b="1" dirty="0" err="1">
                <a:latin typeface="Comic Sans MS" panose="030F0702030302020204" pitchFamily="66" charset="0"/>
              </a:rPr>
              <a:t>Oldland</a:t>
            </a:r>
            <a:endParaRPr lang="en-CA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images.gr-assets.com/authors/1432741254p8/296868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539" y="728662"/>
            <a:ext cx="2387600" cy="357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0728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3" y="0"/>
            <a:ext cx="11784693" cy="66540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8557" y="1510748"/>
            <a:ext cx="39358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3200" b="1" dirty="0">
              <a:latin typeface="Comic Sans MS" panose="030F0702030302020204" pitchFamily="66" charset="0"/>
            </a:endParaRPr>
          </a:p>
          <a:p>
            <a:r>
              <a:rPr lang="en-CA" sz="3200" b="1" dirty="0">
                <a:latin typeface="Comic Sans MS" panose="030F0702030302020204" pitchFamily="66" charset="0"/>
              </a:rPr>
              <a:t>We have read three of Nicholas </a:t>
            </a:r>
            <a:r>
              <a:rPr lang="en-CA" sz="3200" b="1" dirty="0" err="1">
                <a:latin typeface="Comic Sans MS" panose="030F0702030302020204" pitchFamily="66" charset="0"/>
              </a:rPr>
              <a:t>Oldland’s</a:t>
            </a:r>
            <a:r>
              <a:rPr lang="en-CA" sz="3200" b="1" dirty="0">
                <a:latin typeface="Comic Sans MS" panose="030F0702030302020204" pitchFamily="66" charset="0"/>
              </a:rPr>
              <a:t> books.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68277" y="1510748"/>
            <a:ext cx="48370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Comic Sans MS" panose="030F0702030302020204" pitchFamily="66" charset="0"/>
              </a:rPr>
              <a:t>Can you remember what they are called?</a:t>
            </a:r>
          </a:p>
          <a:p>
            <a:endParaRPr lang="en-CA" sz="3200" b="1" dirty="0">
              <a:latin typeface="Comic Sans MS" panose="030F0702030302020204" pitchFamily="66" charset="0"/>
            </a:endParaRPr>
          </a:p>
          <a:p>
            <a:r>
              <a:rPr lang="en-CA" sz="3200" b="1" dirty="0">
                <a:latin typeface="Comic Sans MS" panose="030F0702030302020204" pitchFamily="66" charset="0"/>
              </a:rPr>
              <a:t>What are their titles?</a:t>
            </a:r>
          </a:p>
        </p:txBody>
      </p:sp>
    </p:spTree>
    <p:extLst>
      <p:ext uri="{BB962C8B-B14F-4D97-AF65-F5344CB8AC3E}">
        <p14:creationId xmlns:p14="http://schemas.microsoft.com/office/powerpoint/2010/main" val="42768258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53" y="126172"/>
            <a:ext cx="11784693" cy="6654041"/>
          </a:xfrm>
        </p:spPr>
      </p:pic>
      <p:pic>
        <p:nvPicPr>
          <p:cNvPr id="4" name="Picture 3" descr="https://images-na.ssl-images-amazon.com/images/I/51xfpHm96CL._SX258_BO1,204,203,200_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82" y="1205948"/>
            <a:ext cx="3080095" cy="31121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640448" y="1434548"/>
            <a:ext cx="36322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3200" b="1" dirty="0">
              <a:latin typeface="Comic Sans MS" panose="030F0702030302020204" pitchFamily="66" charset="0"/>
            </a:endParaRPr>
          </a:p>
          <a:p>
            <a:pPr algn="ctr"/>
            <a:r>
              <a:rPr lang="en-CA" sz="3200" b="1" dirty="0">
                <a:latin typeface="Comic Sans MS" panose="030F0702030302020204" pitchFamily="66" charset="0"/>
              </a:rPr>
              <a:t>Big Bear Hug </a:t>
            </a:r>
          </a:p>
          <a:p>
            <a:pPr algn="ctr"/>
            <a:r>
              <a:rPr lang="en-CA" sz="3200" b="1" dirty="0">
                <a:latin typeface="Comic Sans MS" panose="030F0702030302020204" pitchFamily="66" charset="0"/>
              </a:rPr>
              <a:t>By</a:t>
            </a:r>
          </a:p>
          <a:p>
            <a:pPr algn="ctr"/>
            <a:r>
              <a:rPr lang="en-CA" sz="3200" b="1" dirty="0">
                <a:latin typeface="Comic Sans MS" panose="030F0702030302020204" pitchFamily="66" charset="0"/>
              </a:rPr>
              <a:t>Nicholas Oldland</a:t>
            </a:r>
            <a:r>
              <a:rPr lang="en-CA" sz="2800" b="1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7693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3" y="0"/>
            <a:ext cx="11784693" cy="6654041"/>
          </a:xfrm>
        </p:spPr>
      </p:pic>
      <p:pic>
        <p:nvPicPr>
          <p:cNvPr id="4" name="Picture 3" descr="Image result for nicholas oldland moos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115" y="1113631"/>
            <a:ext cx="3243469" cy="30869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774524" y="1074804"/>
            <a:ext cx="397337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3200" b="1" dirty="0">
              <a:latin typeface="Comic Sans MS" panose="030F0702030302020204" pitchFamily="66" charset="0"/>
            </a:endParaRPr>
          </a:p>
          <a:p>
            <a:pPr algn="ctr"/>
            <a:r>
              <a:rPr lang="en-CA" sz="3200" b="1" dirty="0">
                <a:latin typeface="Comic Sans MS" panose="030F0702030302020204" pitchFamily="66" charset="0"/>
              </a:rPr>
              <a:t>Making the Moose Out of Life</a:t>
            </a:r>
          </a:p>
          <a:p>
            <a:pPr algn="ctr"/>
            <a:r>
              <a:rPr lang="en-CA" sz="3200" b="1" dirty="0">
                <a:latin typeface="Comic Sans MS" panose="030F0702030302020204" pitchFamily="66" charset="0"/>
              </a:rPr>
              <a:t>By</a:t>
            </a:r>
          </a:p>
          <a:p>
            <a:pPr algn="ctr"/>
            <a:r>
              <a:rPr lang="en-CA" sz="3200" b="1" dirty="0">
                <a:latin typeface="Comic Sans MS" panose="030F0702030302020204" pitchFamily="66" charset="0"/>
              </a:rPr>
              <a:t>Nicholas Oldland</a:t>
            </a:r>
          </a:p>
          <a:p>
            <a:pPr algn="ctr"/>
            <a:endParaRPr lang="en-CA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98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3" y="0"/>
            <a:ext cx="11784693" cy="6654041"/>
          </a:xfrm>
        </p:spPr>
      </p:pic>
      <p:pic>
        <p:nvPicPr>
          <p:cNvPr id="4" name="Picture 3" descr="Image result for nicholas oldland beav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20" y="1263099"/>
            <a:ext cx="3061251" cy="31121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615113" y="1428750"/>
            <a:ext cx="397192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3200" b="1" dirty="0">
              <a:latin typeface="Comic Sans MS" panose="030F0702030302020204" pitchFamily="66" charset="0"/>
            </a:endParaRPr>
          </a:p>
          <a:p>
            <a:pPr algn="ctr"/>
            <a:r>
              <a:rPr lang="en-CA" sz="3200" b="1" dirty="0">
                <a:latin typeface="Comic Sans MS" panose="030F0702030302020204" pitchFamily="66" charset="0"/>
              </a:rPr>
              <a:t>The Busy Beaver</a:t>
            </a:r>
          </a:p>
          <a:p>
            <a:pPr algn="ctr"/>
            <a:r>
              <a:rPr lang="en-CA" sz="3200" b="1" dirty="0">
                <a:latin typeface="Comic Sans MS" panose="030F0702030302020204" pitchFamily="66" charset="0"/>
              </a:rPr>
              <a:t>By</a:t>
            </a:r>
          </a:p>
          <a:p>
            <a:pPr algn="ctr"/>
            <a:r>
              <a:rPr lang="en-CA" sz="3200" b="1" dirty="0">
                <a:latin typeface="Comic Sans MS" panose="030F0702030302020204" pitchFamily="66" charset="0"/>
              </a:rPr>
              <a:t>Nicholas Oldland</a:t>
            </a:r>
          </a:p>
          <a:p>
            <a:pPr algn="ctr"/>
            <a:endParaRPr lang="en-CA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985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078" y="0"/>
            <a:ext cx="421419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156" y="0"/>
            <a:ext cx="424069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269" y="0"/>
            <a:ext cx="428873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8463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44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Nicholas  Oldland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Kyla Baker</dc:creator>
  <cp:lastModifiedBy>Kyla Baker</cp:lastModifiedBy>
  <cp:revision>4</cp:revision>
  <dcterms:created xsi:type="dcterms:W3CDTF">2017-05-09T02:26:19Z</dcterms:created>
  <dcterms:modified xsi:type="dcterms:W3CDTF">2017-05-09T02:43:14Z</dcterms:modified>
</cp:coreProperties>
</file>