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1" r:id="rId4"/>
    <p:sldId id="265" r:id="rId5"/>
    <p:sldId id="266" r:id="rId6"/>
    <p:sldId id="267" r:id="rId7"/>
    <p:sldId id="258" r:id="rId8"/>
    <p:sldId id="259" r:id="rId9"/>
    <p:sldId id="263" r:id="rId10"/>
    <p:sldId id="262" r:id="rId11"/>
    <p:sldId id="260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940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64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024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906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04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380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57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758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69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499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8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31F9-C4C3-441C-B8C9-E34549B9BB75}" type="datetimeFigureOut">
              <a:rPr lang="en-CA" smtClean="0"/>
              <a:t>2017-04-11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4E17-8BE4-42F3-85B0-0A5D4195DC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44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</p:spTree>
    <p:extLst>
      <p:ext uri="{BB962C8B-B14F-4D97-AF65-F5344CB8AC3E}">
        <p14:creationId xmlns:p14="http://schemas.microsoft.com/office/powerpoint/2010/main" val="274757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  <p:pic>
        <p:nvPicPr>
          <p:cNvPr id="4" name="Picture 3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30" y="1187547"/>
            <a:ext cx="3153321" cy="30869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073267" y="1607626"/>
            <a:ext cx="32870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Comic Sans MS" panose="030F0702030302020204" pitchFamily="66" charset="0"/>
              </a:rPr>
              <a:t>2014 - CCBC Choices 2014, Cooperative Children's Book Center, Winner</a:t>
            </a:r>
          </a:p>
        </p:txBody>
      </p:sp>
    </p:spTree>
    <p:extLst>
      <p:ext uri="{BB962C8B-B14F-4D97-AF65-F5344CB8AC3E}">
        <p14:creationId xmlns:p14="http://schemas.microsoft.com/office/powerpoint/2010/main" val="366569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4693" cy="6654041"/>
          </a:xfrm>
        </p:spPr>
      </p:pic>
      <p:pic>
        <p:nvPicPr>
          <p:cNvPr id="4" name="Picture 3" descr="Image result for nicholas oldland moo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9" y="1113182"/>
            <a:ext cx="3278670" cy="32090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586538" y="1456082"/>
            <a:ext cx="3343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Comic Sans MS" panose="030F0702030302020204" pitchFamily="66" charset="0"/>
              </a:rPr>
              <a:t>2015 - Best Books for Kids &amp; Teens, Canadian Children's Book Centre, Winner</a:t>
            </a:r>
          </a:p>
        </p:txBody>
      </p:sp>
    </p:spTree>
    <p:extLst>
      <p:ext uri="{BB962C8B-B14F-4D97-AF65-F5344CB8AC3E}">
        <p14:creationId xmlns:p14="http://schemas.microsoft.com/office/powerpoint/2010/main" val="236932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</p:spTree>
    <p:extLst>
      <p:ext uri="{BB962C8B-B14F-4D97-AF65-F5344CB8AC3E}">
        <p14:creationId xmlns:p14="http://schemas.microsoft.com/office/powerpoint/2010/main" val="421564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</p:spTree>
    <p:extLst>
      <p:ext uri="{BB962C8B-B14F-4D97-AF65-F5344CB8AC3E}">
        <p14:creationId xmlns:p14="http://schemas.microsoft.com/office/powerpoint/2010/main" val="254809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</p:spTree>
    <p:extLst>
      <p:ext uri="{BB962C8B-B14F-4D97-AF65-F5344CB8AC3E}">
        <p14:creationId xmlns:p14="http://schemas.microsoft.com/office/powerpoint/2010/main" val="283689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795" y="728662"/>
            <a:ext cx="4780722" cy="3935412"/>
          </a:xfrm>
        </p:spPr>
        <p:txBody>
          <a:bodyPr/>
          <a:lstStyle/>
          <a:p>
            <a:pPr algn="ctr"/>
            <a:r>
              <a:rPr lang="en-CA" b="1" dirty="0">
                <a:latin typeface="Comic Sans MS" panose="030F0702030302020204" pitchFamily="66" charset="0"/>
              </a:rPr>
              <a:t>Nicholas </a:t>
            </a:r>
            <a:br>
              <a:rPr lang="en-CA" b="1" dirty="0">
                <a:latin typeface="Comic Sans MS" panose="030F0702030302020204" pitchFamily="66" charset="0"/>
              </a:rPr>
            </a:br>
            <a:r>
              <a:rPr lang="en-CA" b="1" dirty="0" err="1">
                <a:latin typeface="Comic Sans MS" panose="030F0702030302020204" pitchFamily="66" charset="0"/>
              </a:rPr>
              <a:t>Oldland</a:t>
            </a:r>
            <a:endParaRPr lang="en-CA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http://images.gr-assets.com/authors/1432741254p8/296868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39" y="728662"/>
            <a:ext cx="2387600" cy="357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072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  <p:pic>
        <p:nvPicPr>
          <p:cNvPr id="4" name="Picture 3" descr="http://ca.epodunk.com/images/locatorMaps/qc/QC_200164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814388"/>
            <a:ext cx="4457701" cy="4043363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741319" y="1950780"/>
            <a:ext cx="3800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latin typeface="Comic Sans MS" panose="030F0702030302020204" pitchFamily="66" charset="0"/>
              </a:rPr>
              <a:t>North </a:t>
            </a:r>
            <a:r>
              <a:rPr lang="en-CA" sz="4000" b="1" dirty="0" err="1">
                <a:latin typeface="Comic Sans MS" panose="030F0702030302020204" pitchFamily="66" charset="0"/>
              </a:rPr>
              <a:t>Hatley</a:t>
            </a:r>
            <a:r>
              <a:rPr lang="en-CA" sz="4000" b="1" dirty="0"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en-CA" sz="4000" b="1" dirty="0">
                <a:latin typeface="Comic Sans MS" panose="030F0702030302020204" pitchFamily="66" charset="0"/>
              </a:rPr>
              <a:t>Quebec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6244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  <p:pic>
        <p:nvPicPr>
          <p:cNvPr id="2050" name="Picture 2" descr="http://www.hatley.com/media/catalog/product/cache/1/image/1800x/040ec09b1e35df139433887a97daa66f/P/J/PJAMAID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817960"/>
            <a:ext cx="3429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atley.com/media/catalog/product/cache/1/image/1800x/040ec09b1e35df139433887a97daa66f/P/J/PJAFROG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06" y="817960"/>
            <a:ext cx="3345657" cy="37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71499"/>
            <a:ext cx="2426569" cy="4232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987" y="757238"/>
            <a:ext cx="3214687" cy="38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2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49" y="781050"/>
            <a:ext cx="3667125" cy="395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14" y="781050"/>
            <a:ext cx="3629024" cy="38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  <p:pic>
        <p:nvPicPr>
          <p:cNvPr id="4" name="Picture 3" descr="https://images-na.ssl-images-amazon.com/images/I/51xfpHm96CL._SX258_BO1,204,203,200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2" y="1205948"/>
            <a:ext cx="3080095" cy="31121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640448" y="1434548"/>
            <a:ext cx="3632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Comic Sans MS" panose="030F0702030302020204" pitchFamily="66" charset="0"/>
              </a:rPr>
              <a:t>2010 - Best Books for Kids &amp; Teens, Starred Selection, Canadian Children's Book Centre, Winner</a:t>
            </a:r>
          </a:p>
        </p:txBody>
      </p:sp>
    </p:spTree>
    <p:extLst>
      <p:ext uri="{BB962C8B-B14F-4D97-AF65-F5344CB8AC3E}">
        <p14:creationId xmlns:p14="http://schemas.microsoft.com/office/powerpoint/2010/main" val="305769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  <p:pic>
        <p:nvPicPr>
          <p:cNvPr id="4" name="Picture 3" descr="Image result for nicholas oldland moo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15" y="1113631"/>
            <a:ext cx="3243469" cy="30869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74524" y="1074804"/>
            <a:ext cx="397337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>
                <a:latin typeface="Comic Sans MS" panose="030F0702030302020204" pitchFamily="66" charset="0"/>
              </a:rPr>
              <a:t>2011 - Best Books for Kids &amp; Teens, Starred Selection, Canadian Children's Book Centre, Winner</a:t>
            </a:r>
          </a:p>
          <a:p>
            <a:pPr algn="ctr"/>
            <a:r>
              <a:rPr lang="en-CA" sz="2400" b="1" dirty="0">
                <a:latin typeface="Comic Sans MS" panose="030F0702030302020204" pitchFamily="66" charset="0"/>
              </a:rPr>
              <a:t>2011 - Best Children's Books of the Year, Bank Street Children's Book Committee, Winner</a:t>
            </a:r>
          </a:p>
          <a:p>
            <a:pPr algn="ctr"/>
            <a:endParaRPr lang="en-CA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9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" y="0"/>
            <a:ext cx="11784693" cy="6654041"/>
          </a:xfrm>
        </p:spPr>
      </p:pic>
      <p:pic>
        <p:nvPicPr>
          <p:cNvPr id="4" name="Picture 3" descr="Image result for nicholas oldland beav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20" y="1263099"/>
            <a:ext cx="3061251" cy="31121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615113" y="1428750"/>
            <a:ext cx="39719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Comic Sans MS" panose="030F0702030302020204" pitchFamily="66" charset="0"/>
              </a:rPr>
              <a:t>2012 - Best Books for Kids &amp; Teens, Canadian Children's Book Centre, Winner</a:t>
            </a:r>
          </a:p>
          <a:p>
            <a:pPr algn="ctr"/>
            <a:endParaRPr lang="en-CA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8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99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PowerPoint Presentation</vt:lpstr>
      <vt:lpstr>Nicholas  Oldland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Kyla Baker</dc:creator>
  <cp:lastModifiedBy>Kyla Baker</cp:lastModifiedBy>
  <cp:revision>6</cp:revision>
  <dcterms:created xsi:type="dcterms:W3CDTF">2017-04-09T23:54:29Z</dcterms:created>
  <dcterms:modified xsi:type="dcterms:W3CDTF">2017-04-11T13:41:32Z</dcterms:modified>
</cp:coreProperties>
</file>