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1" r:id="rId6"/>
    <p:sldId id="260" r:id="rId7"/>
    <p:sldId id="257" r:id="rId8"/>
    <p:sldId id="258" r:id="rId9"/>
    <p:sldId id="259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78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96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58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25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79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53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93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8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11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96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E9721-4056-4EDD-847C-350342726D87}" type="datetimeFigureOut">
              <a:rPr lang="en-CA" smtClean="0"/>
              <a:t>2017-05-23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CF16-D944-4443-A8F8-8A495A5DA5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15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CJ5bEGubk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938" y="481501"/>
            <a:ext cx="10832123" cy="1442012"/>
          </a:xfrm>
        </p:spPr>
        <p:txBody>
          <a:bodyPr>
            <a:normAutofit/>
          </a:bodyPr>
          <a:lstStyle/>
          <a:p>
            <a:r>
              <a:rPr lang="en-CA" sz="7200" b="1" dirty="0">
                <a:latin typeface="Comic Sans MS" panose="030F0702030302020204" pitchFamily="66" charset="0"/>
              </a:rPr>
              <a:t>What do ladybugs eat?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Image result for lady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56" y="1923513"/>
            <a:ext cx="8772422" cy="49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2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en-CA" dirty="0">
                <a:latin typeface="Comic Sans MS" panose="030F0702030302020204" pitchFamily="66" charset="0"/>
              </a:rPr>
              <a:t>Ladybugs eat aphids.</a:t>
            </a:r>
            <a:endParaRPr lang="en-CA" dirty="0"/>
          </a:p>
        </p:txBody>
      </p:sp>
      <p:pic>
        <p:nvPicPr>
          <p:cNvPr id="4" name="5CJ5bEGubk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4088" y="914400"/>
            <a:ext cx="7712765" cy="57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955" y="83832"/>
            <a:ext cx="3748087" cy="816561"/>
          </a:xfrm>
        </p:spPr>
        <p:txBody>
          <a:bodyPr/>
          <a:lstStyle/>
          <a:p>
            <a:r>
              <a:rPr lang="en-CA" dirty="0">
                <a:latin typeface="Comic Sans MS" panose="030F0702030302020204" pitchFamily="66" charset="0"/>
              </a:rPr>
              <a:t>Ladybugs 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87" y="900393"/>
            <a:ext cx="3019425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110" y="4241079"/>
            <a:ext cx="1797075" cy="1876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619" y="4420030"/>
            <a:ext cx="2034467" cy="1697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159" y="4247781"/>
            <a:ext cx="2406968" cy="1869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197" y="6246055"/>
            <a:ext cx="1056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Comic Sans MS" panose="030F0702030302020204" pitchFamily="66" charset="0"/>
              </a:rPr>
              <a:t>   </a:t>
            </a:r>
            <a:r>
              <a:rPr lang="en-CA" sz="3600" dirty="0">
                <a:latin typeface="Comic Sans MS" panose="030F0702030302020204" pitchFamily="66" charset="0"/>
              </a:rPr>
              <a:t>whiteflies			 mites			  aphids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59127" y="3424518"/>
            <a:ext cx="1027160" cy="8232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2"/>
          </p:cNvCxnSpPr>
          <p:nvPr/>
        </p:nvCxnSpPr>
        <p:spPr>
          <a:xfrm>
            <a:off x="6096000" y="3424518"/>
            <a:ext cx="0" cy="81656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05712" y="3424518"/>
            <a:ext cx="1599907" cy="995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48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3425"/>
          </a:xfrm>
        </p:spPr>
        <p:txBody>
          <a:bodyPr/>
          <a:lstStyle/>
          <a:p>
            <a:pPr algn="ctr"/>
            <a:r>
              <a:rPr lang="en-CA" dirty="0">
                <a:latin typeface="Comic Sans MS" panose="030F0702030302020204" pitchFamily="66" charset="0"/>
              </a:rPr>
              <a:t>Ladybugs eat whiteflies.</a:t>
            </a:r>
            <a:endParaRPr lang="en-CA" dirty="0"/>
          </a:p>
        </p:txBody>
      </p:sp>
      <p:pic>
        <p:nvPicPr>
          <p:cNvPr id="7170" name="Picture 2" descr="Image result for white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81" y="940904"/>
            <a:ext cx="8701612" cy="59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7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4156"/>
          </a:xfrm>
        </p:spPr>
        <p:txBody>
          <a:bodyPr/>
          <a:lstStyle/>
          <a:p>
            <a:pPr algn="ctr"/>
            <a:r>
              <a:rPr lang="en-CA" dirty="0">
                <a:latin typeface="Comic Sans MS" panose="030F0702030302020204" pitchFamily="66" charset="0"/>
              </a:rPr>
              <a:t>Ladybugs eat whiteflies.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Image result for white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18" y="954157"/>
            <a:ext cx="10384382" cy="66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8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3462"/>
          </a:xfrm>
        </p:spPr>
        <p:txBody>
          <a:bodyPr/>
          <a:lstStyle/>
          <a:p>
            <a:pPr algn="ctr"/>
            <a:r>
              <a:rPr lang="en-CA" dirty="0">
                <a:latin typeface="Comic Sans MS" panose="030F0702030302020204" pitchFamily="66" charset="0"/>
              </a:rPr>
              <a:t>Ladybugs eat mites.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Image result for m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7904" y="1023462"/>
            <a:ext cx="10176192" cy="68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8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37" y="745562"/>
            <a:ext cx="797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833"/>
            <a:ext cx="10515600" cy="957238"/>
          </a:xfrm>
        </p:spPr>
        <p:txBody>
          <a:bodyPr/>
          <a:lstStyle/>
          <a:p>
            <a:pPr algn="ctr"/>
            <a:r>
              <a:rPr lang="en-CA" dirty="0">
                <a:latin typeface="Comic Sans MS" panose="030F0702030302020204" pitchFamily="66" charset="0"/>
              </a:rPr>
              <a:t>Ladybugs eat mites.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80930" y="459053"/>
            <a:ext cx="958924" cy="573018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059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61310"/>
          </a:xfrm>
        </p:spPr>
        <p:txBody>
          <a:bodyPr/>
          <a:lstStyle/>
          <a:p>
            <a:pPr algn="ctr"/>
            <a:r>
              <a:rPr lang="en-CA" dirty="0">
                <a:latin typeface="Comic Sans MS" panose="030F0702030302020204" pitchFamily="66" charset="0"/>
              </a:rPr>
              <a:t>Ladybugs eat mites.</a:t>
            </a:r>
            <a:endParaRPr lang="en-CA" dirty="0"/>
          </a:p>
        </p:txBody>
      </p:sp>
      <p:pic>
        <p:nvPicPr>
          <p:cNvPr id="5124" name="Picture 4" descr="Image result for ladybug eating m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37" y="954698"/>
            <a:ext cx="9744075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whitefl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916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563" y="0"/>
            <a:ext cx="5618871" cy="1192800"/>
          </a:xfrm>
        </p:spPr>
        <p:txBody>
          <a:bodyPr/>
          <a:lstStyle/>
          <a:p>
            <a:r>
              <a:rPr lang="en-CA" dirty="0">
                <a:latin typeface="Comic Sans MS" panose="030F0702030302020204" pitchFamily="66" charset="0"/>
              </a:rPr>
              <a:t>Ladybugs eat aphids.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84948"/>
            <a:ext cx="10515600" cy="4351338"/>
          </a:xfrm>
        </p:spPr>
        <p:txBody>
          <a:bodyPr/>
          <a:lstStyle/>
          <a:p>
            <a:endParaRPr lang="en-CA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56" y="1113985"/>
            <a:ext cx="7658686" cy="574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3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920" y="0"/>
            <a:ext cx="5886158" cy="1325563"/>
          </a:xfrm>
        </p:spPr>
        <p:txBody>
          <a:bodyPr/>
          <a:lstStyle/>
          <a:p>
            <a:r>
              <a:rPr lang="en-CA" dirty="0">
                <a:latin typeface="Comic Sans MS" panose="030F0702030302020204" pitchFamily="66" charset="0"/>
              </a:rPr>
              <a:t>Ladybugs eat aphids.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mage result for ap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52" y="1180786"/>
            <a:ext cx="7514493" cy="56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1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98" y="-155379"/>
            <a:ext cx="5604803" cy="1325563"/>
          </a:xfrm>
        </p:spPr>
        <p:txBody>
          <a:bodyPr/>
          <a:lstStyle/>
          <a:p>
            <a:r>
              <a:rPr lang="en-CA" dirty="0">
                <a:latin typeface="Comic Sans MS" panose="030F0702030302020204" pitchFamily="66" charset="0"/>
              </a:rPr>
              <a:t>Ladybugs eat aphids.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80" y="859094"/>
            <a:ext cx="6413110" cy="64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6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45</Words>
  <Application>Microsoft Office PowerPoint</Application>
  <PresentationFormat>Widescreen</PresentationFormat>
  <Paragraphs>12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What do ladybugs eat?</vt:lpstr>
      <vt:lpstr>Ladybugs eat whiteflies.</vt:lpstr>
      <vt:lpstr>Ladybugs eat whiteflies.</vt:lpstr>
      <vt:lpstr>Ladybugs eat mites.</vt:lpstr>
      <vt:lpstr>Ladybugs eat mites.</vt:lpstr>
      <vt:lpstr>Ladybugs eat mites.</vt:lpstr>
      <vt:lpstr>Ladybugs eat aphids.</vt:lpstr>
      <vt:lpstr>Ladybugs eat aphids.</vt:lpstr>
      <vt:lpstr>Ladybugs eat aphids.</vt:lpstr>
      <vt:lpstr>Ladybugs eat aphids.</vt:lpstr>
      <vt:lpstr>Ladybugs 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ladybugs eat?</dc:title>
  <dc:creator>Kyla Baker</dc:creator>
  <cp:lastModifiedBy>Kyla Baker</cp:lastModifiedBy>
  <cp:revision>6</cp:revision>
  <dcterms:created xsi:type="dcterms:W3CDTF">2017-05-24T04:36:36Z</dcterms:created>
  <dcterms:modified xsi:type="dcterms:W3CDTF">2017-05-24T13:55:38Z</dcterms:modified>
</cp:coreProperties>
</file>