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4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0853B373-409C-4A36-8807-BC2B97EB04B9}" type="datetimeFigureOut">
              <a:rPr lang="en-CA" smtClean="0"/>
              <a:t>2017-05-12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25882159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853B373-409C-4A36-8807-BC2B97EB04B9}" type="datetimeFigureOut">
              <a:rPr lang="en-CA" smtClean="0"/>
              <a:t>2017-05-12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40005271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853B373-409C-4A36-8807-BC2B97EB04B9}" type="datetimeFigureOut">
              <a:rPr lang="en-CA" smtClean="0"/>
              <a:t>2017-05-12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36430186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853B373-409C-4A36-8807-BC2B97EB04B9}" type="datetimeFigureOut">
              <a:rPr lang="en-CA" smtClean="0"/>
              <a:t>2017-05-12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30972929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53B373-409C-4A36-8807-BC2B97EB04B9}" type="datetimeFigureOut">
              <a:rPr lang="en-CA" smtClean="0"/>
              <a:t>2017-05-12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20612113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0853B373-409C-4A36-8807-BC2B97EB04B9}" type="datetimeFigureOut">
              <a:rPr lang="en-CA" smtClean="0"/>
              <a:t>2017-05-12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12161943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0853B373-409C-4A36-8807-BC2B97EB04B9}" type="datetimeFigureOut">
              <a:rPr lang="en-CA" smtClean="0"/>
              <a:t>2017-05-12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4270848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853B373-409C-4A36-8807-BC2B97EB04B9}" type="datetimeFigureOut">
              <a:rPr lang="en-CA" smtClean="0"/>
              <a:t>2017-05-12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12757002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3B373-409C-4A36-8807-BC2B97EB04B9}" type="datetimeFigureOut">
              <a:rPr lang="en-CA" smtClean="0"/>
              <a:t>2017-05-12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357479033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53B373-409C-4A36-8807-BC2B97EB04B9}" type="datetimeFigureOut">
              <a:rPr lang="en-CA" smtClean="0"/>
              <a:t>2017-05-12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3477625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53B373-409C-4A36-8807-BC2B97EB04B9}" type="datetimeFigureOut">
              <a:rPr lang="en-CA" smtClean="0"/>
              <a:t>2017-05-12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9B01790-0BE7-48B4-8E25-25CCC7F840A7}" type="slidenum">
              <a:rPr lang="en-CA" smtClean="0"/>
              <a:t>‹#›</a:t>
            </a:fld>
            <a:endParaRPr lang="en-CA"/>
          </a:p>
        </p:txBody>
      </p:sp>
    </p:spTree>
    <p:extLst>
      <p:ext uri="{BB962C8B-B14F-4D97-AF65-F5344CB8AC3E}">
        <p14:creationId xmlns:p14="http://schemas.microsoft.com/office/powerpoint/2010/main" val="27925573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3B373-409C-4A36-8807-BC2B97EB04B9}" type="datetimeFigureOut">
              <a:rPr lang="en-CA" smtClean="0"/>
              <a:t>2017-05-12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01790-0BE7-48B4-8E25-25CCC7F840A7}" type="slidenum">
              <a:rPr lang="en-CA" smtClean="0"/>
              <a:t>‹#›</a:t>
            </a:fld>
            <a:endParaRPr lang="en-CA"/>
          </a:p>
        </p:txBody>
      </p:sp>
    </p:spTree>
    <p:extLst>
      <p:ext uri="{BB962C8B-B14F-4D97-AF65-F5344CB8AC3E}">
        <p14:creationId xmlns:p14="http://schemas.microsoft.com/office/powerpoint/2010/main" val="407099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171341"/>
          </a:xfrm>
        </p:spPr>
        <p:txBody>
          <a:bodyPr/>
          <a:lstStyle/>
          <a:p>
            <a:r>
              <a:rPr lang="en-CA" dirty="0">
                <a:latin typeface="Comic Sans MS" panose="030F0702030302020204" pitchFamily="66" charset="0"/>
              </a:rPr>
              <a:t>Where do insects go when it rains?</a:t>
            </a:r>
          </a:p>
        </p:txBody>
      </p:sp>
      <p:sp>
        <p:nvSpPr>
          <p:cNvPr id="3" name="Subtitle 2"/>
          <p:cNvSpPr>
            <a:spLocks noGrp="1"/>
          </p:cNvSpPr>
          <p:nvPr>
            <p:ph type="subTitle" idx="1"/>
          </p:nvPr>
        </p:nvSpPr>
        <p:spPr>
          <a:xfrm>
            <a:off x="13079896" y="3750366"/>
            <a:ext cx="901148" cy="394252"/>
          </a:xfrm>
        </p:spPr>
        <p:txBody>
          <a:bodyPr>
            <a:normAutofit lnSpcReduction="10000"/>
          </a:bodyPr>
          <a:lstStyle/>
          <a:p>
            <a:endParaRPr lang="en-CA" dirty="0"/>
          </a:p>
        </p:txBody>
      </p:sp>
      <p:pic>
        <p:nvPicPr>
          <p:cNvPr id="1026" name="Picture 2" descr="https://encrypted-tbn0.gstatic.com/images?q=tbn:ANd9GcRnwJlk6-RwS-QIgl_6fuUCSg_e-SMIMMzV58THUZcJpOrPeSDEQgb-nC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1024" y="0"/>
            <a:ext cx="3192327" cy="240386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1000125" y="4509648"/>
            <a:ext cx="1047750" cy="1552575"/>
          </a:xfrm>
          <a:prstGeom prst="rect">
            <a:avLst/>
          </a:prstGeom>
        </p:spPr>
      </p:pic>
      <p:pic>
        <p:nvPicPr>
          <p:cNvPr id="5" name="Picture 4"/>
          <p:cNvPicPr>
            <a:picLocks noChangeAspect="1"/>
          </p:cNvPicPr>
          <p:nvPr/>
        </p:nvPicPr>
        <p:blipFill>
          <a:blip r:embed="rId4"/>
          <a:stretch>
            <a:fillRect/>
          </a:stretch>
        </p:blipFill>
        <p:spPr>
          <a:xfrm>
            <a:off x="9967187" y="1386180"/>
            <a:ext cx="1495425" cy="1609725"/>
          </a:xfrm>
          <a:prstGeom prst="rect">
            <a:avLst/>
          </a:prstGeom>
        </p:spPr>
      </p:pic>
      <p:pic>
        <p:nvPicPr>
          <p:cNvPr id="6" name="Picture 5"/>
          <p:cNvPicPr>
            <a:picLocks noChangeAspect="1"/>
          </p:cNvPicPr>
          <p:nvPr/>
        </p:nvPicPr>
        <p:blipFill>
          <a:blip r:embed="rId5"/>
          <a:stretch>
            <a:fillRect/>
          </a:stretch>
        </p:blipFill>
        <p:spPr>
          <a:xfrm>
            <a:off x="8847259" y="3750366"/>
            <a:ext cx="1390650" cy="1362075"/>
          </a:xfrm>
          <a:prstGeom prst="rect">
            <a:avLst/>
          </a:prstGeom>
        </p:spPr>
      </p:pic>
      <p:pic>
        <p:nvPicPr>
          <p:cNvPr id="7" name="Picture 6"/>
          <p:cNvPicPr>
            <a:picLocks noChangeAspect="1"/>
          </p:cNvPicPr>
          <p:nvPr/>
        </p:nvPicPr>
        <p:blipFill>
          <a:blip r:embed="rId6"/>
          <a:stretch>
            <a:fillRect/>
          </a:stretch>
        </p:blipFill>
        <p:spPr>
          <a:xfrm>
            <a:off x="881062" y="448517"/>
            <a:ext cx="2076450" cy="2019300"/>
          </a:xfrm>
          <a:prstGeom prst="rect">
            <a:avLst/>
          </a:prstGeom>
        </p:spPr>
      </p:pic>
      <p:pic>
        <p:nvPicPr>
          <p:cNvPr id="8" name="Picture 7"/>
          <p:cNvPicPr>
            <a:picLocks noChangeAspect="1"/>
          </p:cNvPicPr>
          <p:nvPr/>
        </p:nvPicPr>
        <p:blipFill>
          <a:blip r:embed="rId7"/>
          <a:stretch>
            <a:fillRect/>
          </a:stretch>
        </p:blipFill>
        <p:spPr>
          <a:xfrm>
            <a:off x="5008098" y="4648299"/>
            <a:ext cx="1966547" cy="1759542"/>
          </a:xfrm>
          <a:prstGeom prst="rect">
            <a:avLst/>
          </a:prstGeom>
        </p:spPr>
      </p:pic>
    </p:spTree>
    <p:extLst>
      <p:ext uri="{BB962C8B-B14F-4D97-AF65-F5344CB8AC3E}">
        <p14:creationId xmlns:p14="http://schemas.microsoft.com/office/powerpoint/2010/main" val="29134213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rot="1704014">
            <a:off x="3903043" y="113937"/>
            <a:ext cx="1233578" cy="1827938"/>
          </a:xfrm>
          <a:prstGeom prst="rect">
            <a:avLst/>
          </a:prstGeom>
        </p:spPr>
      </p:pic>
      <p:sp>
        <p:nvSpPr>
          <p:cNvPr id="2" name="Title 1"/>
          <p:cNvSpPr>
            <a:spLocks noGrp="1"/>
          </p:cNvSpPr>
          <p:nvPr>
            <p:ph type="title"/>
          </p:nvPr>
        </p:nvSpPr>
        <p:spPr/>
        <p:txBody>
          <a:bodyPr/>
          <a:lstStyle/>
          <a:p>
            <a:pPr algn="ctr"/>
            <a:r>
              <a:rPr lang="en-CA" b="1" dirty="0">
                <a:latin typeface="Comic Sans MS" panose="030F0702030302020204" pitchFamily="66" charset="0"/>
              </a:rPr>
              <a:t>Bees</a:t>
            </a:r>
          </a:p>
        </p:txBody>
      </p:sp>
      <p:sp>
        <p:nvSpPr>
          <p:cNvPr id="3" name="Content Placeholder 2"/>
          <p:cNvSpPr>
            <a:spLocks noGrp="1"/>
          </p:cNvSpPr>
          <p:nvPr>
            <p:ph idx="1"/>
          </p:nvPr>
        </p:nvSpPr>
        <p:spPr>
          <a:xfrm>
            <a:off x="253218" y="1941343"/>
            <a:ext cx="7948247" cy="4670472"/>
          </a:xfrm>
        </p:spPr>
        <p:txBody>
          <a:bodyPr>
            <a:normAutofit/>
          </a:bodyPr>
          <a:lstStyle/>
          <a:p>
            <a:pPr marL="0" indent="0">
              <a:buNone/>
            </a:pPr>
            <a:r>
              <a:rPr lang="en-CA" sz="3200" dirty="0">
                <a:latin typeface="Comic Sans MS" panose="030F0702030302020204" pitchFamily="66" charset="0"/>
              </a:rPr>
              <a:t>If bees get too cold, they’ll huddle together and shiver – just like us – to keep themselves warm.  Queen bumblebees disengage their wings and use the flight muscles to generate heat to help them forage for food in the early, chilly spring.</a:t>
            </a:r>
          </a:p>
          <a:p>
            <a:pPr marL="0" indent="0">
              <a:buNone/>
            </a:pPr>
            <a:r>
              <a:rPr lang="en-CA" sz="3200" dirty="0">
                <a:latin typeface="Comic Sans MS" panose="030F0702030302020204" pitchFamily="66" charset="0"/>
              </a:rPr>
              <a:t>Honey bees can sense the pressure changes in the weather, sometimes they stay home.</a:t>
            </a:r>
          </a:p>
        </p:txBody>
      </p:sp>
      <p:pic>
        <p:nvPicPr>
          <p:cNvPr id="2050" name="Picture 2" descr="Image result for bees huddled toget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7746304" y="2327502"/>
            <a:ext cx="4784649" cy="2704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5753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latin typeface="Comic Sans MS" panose="030F0702030302020204" pitchFamily="66" charset="0"/>
              </a:rPr>
              <a:t>Ladybugs</a:t>
            </a:r>
          </a:p>
        </p:txBody>
      </p:sp>
      <p:sp>
        <p:nvSpPr>
          <p:cNvPr id="3" name="Content Placeholder 2"/>
          <p:cNvSpPr>
            <a:spLocks noGrp="1"/>
          </p:cNvSpPr>
          <p:nvPr>
            <p:ph idx="1"/>
          </p:nvPr>
        </p:nvSpPr>
        <p:spPr>
          <a:xfrm>
            <a:off x="838200" y="1825625"/>
            <a:ext cx="7067843" cy="4351338"/>
          </a:xfrm>
        </p:spPr>
        <p:txBody>
          <a:bodyPr/>
          <a:lstStyle/>
          <a:p>
            <a:pPr marL="0" indent="0">
              <a:buNone/>
            </a:pPr>
            <a:endParaRPr lang="en-CA" sz="3200" dirty="0">
              <a:latin typeface="Comic Sans MS" panose="030F0702030302020204" pitchFamily="66" charset="0"/>
            </a:endParaRPr>
          </a:p>
          <a:p>
            <a:pPr marL="0" indent="0">
              <a:buNone/>
            </a:pPr>
            <a:r>
              <a:rPr lang="en-CA" sz="3200" dirty="0">
                <a:latin typeface="Comic Sans MS" panose="030F0702030302020204" pitchFamily="66" charset="0"/>
              </a:rPr>
              <a:t>Ladybugs hibernate in large groups in cold weather.</a:t>
            </a:r>
          </a:p>
          <a:p>
            <a:pPr marL="0" indent="0">
              <a:buNone/>
            </a:pPr>
            <a:endParaRPr lang="en-CA" sz="3200" dirty="0">
              <a:latin typeface="Comic Sans MS" panose="030F0702030302020204" pitchFamily="66" charset="0"/>
            </a:endParaRPr>
          </a:p>
          <a:p>
            <a:pPr marL="0" indent="0">
              <a:buNone/>
            </a:pPr>
            <a:r>
              <a:rPr lang="en-CA" sz="3200" dirty="0">
                <a:latin typeface="Comic Sans MS" panose="030F0702030302020204" pitchFamily="66" charset="0"/>
              </a:rPr>
              <a:t>Some ladybugs will move in with humans when it is too cold outside.</a:t>
            </a:r>
            <a:endParaRPr lang="en-CA"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8805056" y="328613"/>
            <a:ext cx="1390650" cy="1362075"/>
          </a:xfrm>
          <a:prstGeom prst="rect">
            <a:avLst/>
          </a:prstGeom>
        </p:spPr>
      </p:pic>
      <p:pic>
        <p:nvPicPr>
          <p:cNvPr id="4098" name="Picture 2" descr="Image result for ladybugs hiberna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1349" y="2294206"/>
            <a:ext cx="3623310" cy="3623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7675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latin typeface="Comic Sans MS" panose="030F0702030302020204" pitchFamily="66" charset="0"/>
              </a:rPr>
              <a:t>Butterflies</a:t>
            </a:r>
          </a:p>
        </p:txBody>
      </p:sp>
      <p:sp>
        <p:nvSpPr>
          <p:cNvPr id="3" name="Content Placeholder 2"/>
          <p:cNvSpPr>
            <a:spLocks noGrp="1"/>
          </p:cNvSpPr>
          <p:nvPr>
            <p:ph idx="1"/>
          </p:nvPr>
        </p:nvSpPr>
        <p:spPr>
          <a:xfrm>
            <a:off x="838200" y="1974849"/>
            <a:ext cx="7292926" cy="4202113"/>
          </a:xfrm>
        </p:spPr>
        <p:txBody>
          <a:bodyPr>
            <a:normAutofit/>
          </a:bodyPr>
          <a:lstStyle/>
          <a:p>
            <a:pPr marL="0" indent="0">
              <a:buNone/>
            </a:pPr>
            <a:r>
              <a:rPr lang="en-CA" sz="3200" dirty="0">
                <a:latin typeface="Comic Sans MS" panose="030F0702030302020204" pitchFamily="66" charset="0"/>
              </a:rPr>
              <a:t>Butterflies hide when it rains. They usually go to the same places they do for the night. Some butterflies hide under large leaves, some crawl down into dense leaves or under rocks, and some just sit head down on grass stems or bushes with wings held tightly.</a:t>
            </a:r>
            <a:endParaRPr lang="en-CA" sz="3600"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2525378" y="77788"/>
            <a:ext cx="1495425" cy="1609725"/>
          </a:xfrm>
          <a:prstGeom prst="rect">
            <a:avLst/>
          </a:prstGeom>
        </p:spPr>
      </p:pic>
      <p:pic>
        <p:nvPicPr>
          <p:cNvPr id="3074" name="Picture 2" descr="Image result for butterfly hiding under lea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535815" y="1854079"/>
            <a:ext cx="4762500"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9629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latin typeface="Comic Sans MS" panose="030F0702030302020204" pitchFamily="66" charset="0"/>
              </a:rPr>
              <a:t>Grasshopper</a:t>
            </a:r>
          </a:p>
        </p:txBody>
      </p:sp>
      <p:sp>
        <p:nvSpPr>
          <p:cNvPr id="3" name="Content Placeholder 2"/>
          <p:cNvSpPr>
            <a:spLocks noGrp="1"/>
          </p:cNvSpPr>
          <p:nvPr>
            <p:ph idx="1"/>
          </p:nvPr>
        </p:nvSpPr>
        <p:spPr>
          <a:xfrm>
            <a:off x="838200" y="1825625"/>
            <a:ext cx="6463748" cy="4351338"/>
          </a:xfrm>
        </p:spPr>
        <p:txBody>
          <a:bodyPr/>
          <a:lstStyle/>
          <a:p>
            <a:pPr marL="0" indent="0">
              <a:buNone/>
            </a:pPr>
            <a:r>
              <a:rPr lang="en-CA" sz="3200" dirty="0">
                <a:latin typeface="Comic Sans MS" panose="030F0702030302020204" pitchFamily="66" charset="0"/>
              </a:rPr>
              <a:t>Grasshoppers will go into sheds, buildings, crevices, and other places when it rains. Some grasshoppers will just stay on the grass or whatever vegetation is nearby when it rains.</a:t>
            </a:r>
            <a:endParaRPr lang="en-CA"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9158067" y="66083"/>
            <a:ext cx="1966547" cy="1759542"/>
          </a:xfrm>
          <a:prstGeom prst="rect">
            <a:avLst/>
          </a:prstGeom>
        </p:spPr>
      </p:pic>
      <p:pic>
        <p:nvPicPr>
          <p:cNvPr id="5122"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1948" y="3024554"/>
            <a:ext cx="4587819" cy="2592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3935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latin typeface="Comic Sans MS" panose="030F0702030302020204" pitchFamily="66" charset="0"/>
              </a:rPr>
              <a:t>Dragonfly</a:t>
            </a:r>
          </a:p>
        </p:txBody>
      </p:sp>
      <p:sp>
        <p:nvSpPr>
          <p:cNvPr id="3" name="Content Placeholder 2"/>
          <p:cNvSpPr>
            <a:spLocks noGrp="1"/>
          </p:cNvSpPr>
          <p:nvPr>
            <p:ph idx="1"/>
          </p:nvPr>
        </p:nvSpPr>
        <p:spPr>
          <a:xfrm>
            <a:off x="838200" y="1825625"/>
            <a:ext cx="6448865" cy="4351338"/>
          </a:xfrm>
        </p:spPr>
        <p:txBody>
          <a:bodyPr/>
          <a:lstStyle/>
          <a:p>
            <a:pPr marL="0" indent="0">
              <a:buNone/>
            </a:pPr>
            <a:endParaRPr lang="en-CA" sz="3200" dirty="0">
              <a:latin typeface="Comic Sans MS" panose="030F0702030302020204" pitchFamily="66" charset="0"/>
            </a:endParaRPr>
          </a:p>
          <a:p>
            <a:pPr marL="0" indent="0">
              <a:buNone/>
            </a:pPr>
            <a:r>
              <a:rPr lang="en-CA" sz="3200" dirty="0">
                <a:latin typeface="Comic Sans MS" panose="030F0702030302020204" pitchFamily="66" charset="0"/>
              </a:rPr>
              <a:t>Dragonfly wings are adapted to brushing off water (nanostructures on their wings that allow water to roll off), so a drizzle wouldn't hurt them, but they cling under vegetation for harder rain.</a:t>
            </a:r>
            <a:endParaRPr lang="en-CA"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2147154" y="180772"/>
            <a:ext cx="1552649" cy="1509916"/>
          </a:xfrm>
          <a:prstGeom prst="rect">
            <a:avLst/>
          </a:prstGeom>
        </p:spPr>
      </p:pic>
      <p:pic>
        <p:nvPicPr>
          <p:cNvPr id="5" name="Picture 4"/>
          <p:cNvPicPr>
            <a:picLocks noChangeAspect="1"/>
          </p:cNvPicPr>
          <p:nvPr/>
        </p:nvPicPr>
        <p:blipFill>
          <a:blip r:embed="rId3"/>
          <a:stretch>
            <a:fillRect/>
          </a:stretch>
        </p:blipFill>
        <p:spPr>
          <a:xfrm>
            <a:off x="7442102" y="2100190"/>
            <a:ext cx="4229100" cy="3276600"/>
          </a:xfrm>
          <a:prstGeom prst="rect">
            <a:avLst/>
          </a:prstGeom>
        </p:spPr>
      </p:pic>
    </p:spTree>
    <p:extLst>
      <p:ext uri="{BB962C8B-B14F-4D97-AF65-F5344CB8AC3E}">
        <p14:creationId xmlns:p14="http://schemas.microsoft.com/office/powerpoint/2010/main" val="8693549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93</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Where do insects go when it rains?</vt:lpstr>
      <vt:lpstr>Bees</vt:lpstr>
      <vt:lpstr>Ladybugs</vt:lpstr>
      <vt:lpstr>Butterflies</vt:lpstr>
      <vt:lpstr>Grasshopper</vt:lpstr>
      <vt:lpstr>Dragonfly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do insects go when it rains?</dc:title>
  <dc:creator>Kyla Baker</dc:creator>
  <cp:lastModifiedBy>Kyla Baker</cp:lastModifiedBy>
  <cp:revision>4</cp:revision>
  <dcterms:created xsi:type="dcterms:W3CDTF">2017-05-12T15:41:13Z</dcterms:created>
  <dcterms:modified xsi:type="dcterms:W3CDTF">2017-05-12T19:44:03Z</dcterms:modified>
</cp:coreProperties>
</file>