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7" r:id="rId4"/>
    <p:sldId id="260" r:id="rId5"/>
    <p:sldId id="258" r:id="rId6"/>
    <p:sldId id="264" r:id="rId7"/>
    <p:sldId id="265" r:id="rId8"/>
    <p:sldId id="262" r:id="rId9"/>
    <p:sldId id="266" r:id="rId10"/>
    <p:sldId id="269" r:id="rId11"/>
    <p:sldId id="263" r:id="rId12"/>
    <p:sldId id="27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7" d="100"/>
          <a:sy n="87" d="100"/>
        </p:scale>
        <p:origin x="-106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112FFA-1D94-3F49-B393-C5260F69B8E7}" type="doc">
      <dgm:prSet loTypeId="urn:microsoft.com/office/officeart/2005/8/layout/chevron1" loCatId="" qsTypeId="urn:microsoft.com/office/officeart/2005/8/quickstyle/simple4" qsCatId="simple" csTypeId="urn:microsoft.com/office/officeart/2005/8/colors/accent1_2" csCatId="accent1" phldr="1"/>
      <dgm:spPr/>
    </dgm:pt>
    <dgm:pt modelId="{87E61DDB-674D-FA4E-BC57-8CAEDBB7E928}">
      <dgm:prSet phldrT="[Text]"/>
      <dgm:spPr/>
      <dgm:t>
        <a:bodyPr/>
        <a:lstStyle/>
        <a:p>
          <a:r>
            <a:rPr lang="en-US" dirty="0" smtClean="0"/>
            <a:t>Introduction</a:t>
          </a:r>
          <a:endParaRPr lang="en-US" dirty="0"/>
        </a:p>
      </dgm:t>
    </dgm:pt>
    <dgm:pt modelId="{F3669C3A-393E-9546-9138-F3F272B5A926}" type="parTrans" cxnId="{480C824D-D1AE-6D43-A100-55A46A996B42}">
      <dgm:prSet/>
      <dgm:spPr/>
      <dgm:t>
        <a:bodyPr/>
        <a:lstStyle/>
        <a:p>
          <a:endParaRPr lang="en-US"/>
        </a:p>
      </dgm:t>
    </dgm:pt>
    <dgm:pt modelId="{7A6725CA-E1E4-CC4A-A3A0-72620A602E61}" type="sibTrans" cxnId="{480C824D-D1AE-6D43-A100-55A46A996B42}">
      <dgm:prSet/>
      <dgm:spPr/>
      <dgm:t>
        <a:bodyPr/>
        <a:lstStyle/>
        <a:p>
          <a:endParaRPr lang="en-US"/>
        </a:p>
      </dgm:t>
    </dgm:pt>
    <dgm:pt modelId="{874D88F3-E095-D641-B9B5-584BA0B5E535}">
      <dgm:prSet phldrT="[Text]"/>
      <dgm:spPr/>
      <dgm:t>
        <a:bodyPr/>
        <a:lstStyle/>
        <a:p>
          <a:r>
            <a:rPr lang="en-US" dirty="0" smtClean="0"/>
            <a:t>Speaking</a:t>
          </a:r>
          <a:endParaRPr lang="en-US" dirty="0"/>
        </a:p>
      </dgm:t>
    </dgm:pt>
    <dgm:pt modelId="{961D24AC-C565-AC46-B3DF-6A85F81FE553}" type="parTrans" cxnId="{5D6BEB51-1DD8-5D4B-B025-12DEFEE790ED}">
      <dgm:prSet/>
      <dgm:spPr/>
      <dgm:t>
        <a:bodyPr/>
        <a:lstStyle/>
        <a:p>
          <a:endParaRPr lang="en-US"/>
        </a:p>
      </dgm:t>
    </dgm:pt>
    <dgm:pt modelId="{850CF5B9-FEE1-6C45-8D15-76B9D394EB85}" type="sibTrans" cxnId="{5D6BEB51-1DD8-5D4B-B025-12DEFEE790ED}">
      <dgm:prSet/>
      <dgm:spPr/>
      <dgm:t>
        <a:bodyPr/>
        <a:lstStyle/>
        <a:p>
          <a:endParaRPr lang="en-US"/>
        </a:p>
      </dgm:t>
    </dgm:pt>
    <dgm:pt modelId="{292CA376-6BF8-7946-935C-4CA0F72065B1}">
      <dgm:prSet phldrT="[Text]"/>
      <dgm:spPr/>
      <dgm:t>
        <a:bodyPr/>
        <a:lstStyle/>
        <a:p>
          <a:r>
            <a:rPr lang="en-US" dirty="0" smtClean="0"/>
            <a:t>Conclusion</a:t>
          </a:r>
          <a:endParaRPr lang="en-US" dirty="0"/>
        </a:p>
      </dgm:t>
    </dgm:pt>
    <dgm:pt modelId="{AF5D2DF7-A70A-DE47-9FB8-1A671E710BAE}" type="parTrans" cxnId="{83785FC2-9A53-DD43-8474-A02C709DDED1}">
      <dgm:prSet/>
      <dgm:spPr/>
      <dgm:t>
        <a:bodyPr/>
        <a:lstStyle/>
        <a:p>
          <a:endParaRPr lang="en-US"/>
        </a:p>
      </dgm:t>
    </dgm:pt>
    <dgm:pt modelId="{CFB253ED-0D02-A945-AE98-E71C0CA0835E}" type="sibTrans" cxnId="{83785FC2-9A53-DD43-8474-A02C709DDED1}">
      <dgm:prSet/>
      <dgm:spPr/>
      <dgm:t>
        <a:bodyPr/>
        <a:lstStyle/>
        <a:p>
          <a:endParaRPr lang="en-US"/>
        </a:p>
      </dgm:t>
    </dgm:pt>
    <dgm:pt modelId="{F83DF373-C589-6A43-9772-A9F1962C5FBB}">
      <dgm:prSet phldrT="[Text]"/>
      <dgm:spPr/>
      <dgm:t>
        <a:bodyPr/>
        <a:lstStyle/>
        <a:p>
          <a:r>
            <a:rPr lang="en-US" dirty="0" smtClean="0"/>
            <a:t>PowerPoint</a:t>
          </a:r>
          <a:endParaRPr lang="en-US" dirty="0"/>
        </a:p>
      </dgm:t>
    </dgm:pt>
    <dgm:pt modelId="{B9AB75B5-3454-7544-9E7A-490322797AB5}" type="parTrans" cxnId="{0B2FB8EC-2846-AA4A-90BC-4EC8363CC664}">
      <dgm:prSet/>
      <dgm:spPr/>
      <dgm:t>
        <a:bodyPr/>
        <a:lstStyle/>
        <a:p>
          <a:endParaRPr lang="en-US"/>
        </a:p>
      </dgm:t>
    </dgm:pt>
    <dgm:pt modelId="{6D77AA72-D339-8C4A-B3A4-87D90ABC6BBA}" type="sibTrans" cxnId="{0B2FB8EC-2846-AA4A-90BC-4EC8363CC664}">
      <dgm:prSet/>
      <dgm:spPr/>
      <dgm:t>
        <a:bodyPr/>
        <a:lstStyle/>
        <a:p>
          <a:endParaRPr lang="en-US"/>
        </a:p>
      </dgm:t>
    </dgm:pt>
    <dgm:pt modelId="{4EAEE06D-C98C-8349-A2B6-2A50E980E7B8}">
      <dgm:prSet phldrT="[Text]"/>
      <dgm:spPr/>
      <dgm:t>
        <a:bodyPr/>
        <a:lstStyle/>
        <a:p>
          <a:r>
            <a:rPr lang="en-US" dirty="0" smtClean="0"/>
            <a:t>Preparation</a:t>
          </a:r>
          <a:endParaRPr lang="en-US" dirty="0"/>
        </a:p>
      </dgm:t>
    </dgm:pt>
    <dgm:pt modelId="{7A811928-A894-8749-B7FE-F7EC656D6355}" type="parTrans" cxnId="{CC7BFEE7-DB07-DA45-BBFB-8482EAB2BF65}">
      <dgm:prSet/>
      <dgm:spPr/>
      <dgm:t>
        <a:bodyPr/>
        <a:lstStyle/>
        <a:p>
          <a:endParaRPr lang="en-US"/>
        </a:p>
      </dgm:t>
    </dgm:pt>
    <dgm:pt modelId="{D5AA34E8-AE9D-734F-952B-89DD6DDB8AA7}" type="sibTrans" cxnId="{CC7BFEE7-DB07-DA45-BBFB-8482EAB2BF65}">
      <dgm:prSet/>
      <dgm:spPr/>
      <dgm:t>
        <a:bodyPr/>
        <a:lstStyle/>
        <a:p>
          <a:endParaRPr lang="en-US"/>
        </a:p>
      </dgm:t>
    </dgm:pt>
    <dgm:pt modelId="{C06404A9-B967-184D-8D8C-F167D48C9D15}" type="pres">
      <dgm:prSet presAssocID="{6F112FFA-1D94-3F49-B393-C5260F69B8E7}" presName="Name0" presStyleCnt="0">
        <dgm:presLayoutVars>
          <dgm:dir/>
          <dgm:animLvl val="lvl"/>
          <dgm:resizeHandles val="exact"/>
        </dgm:presLayoutVars>
      </dgm:prSet>
      <dgm:spPr/>
    </dgm:pt>
    <dgm:pt modelId="{99660E39-4500-7748-9D8C-1FF76143B060}" type="pres">
      <dgm:prSet presAssocID="{87E61DDB-674D-FA4E-BC57-8CAEDBB7E928}" presName="parTxOnly" presStyleLbl="node1" presStyleIdx="0" presStyleCnt="5">
        <dgm:presLayoutVars>
          <dgm:chMax val="0"/>
          <dgm:chPref val="0"/>
          <dgm:bulletEnabled val="1"/>
        </dgm:presLayoutVars>
      </dgm:prSet>
      <dgm:spPr/>
      <dgm:t>
        <a:bodyPr/>
        <a:lstStyle/>
        <a:p>
          <a:endParaRPr lang="en-US"/>
        </a:p>
      </dgm:t>
    </dgm:pt>
    <dgm:pt modelId="{665E9CB7-3259-3E49-95B4-3040F31AD1BB}" type="pres">
      <dgm:prSet presAssocID="{7A6725CA-E1E4-CC4A-A3A0-72620A602E61}" presName="parTxOnlySpace" presStyleCnt="0"/>
      <dgm:spPr/>
    </dgm:pt>
    <dgm:pt modelId="{F044349B-C552-514D-AA1C-64CDAE5972FF}" type="pres">
      <dgm:prSet presAssocID="{4EAEE06D-C98C-8349-A2B6-2A50E980E7B8}" presName="parTxOnly" presStyleLbl="node1" presStyleIdx="1" presStyleCnt="5">
        <dgm:presLayoutVars>
          <dgm:chMax val="0"/>
          <dgm:chPref val="0"/>
          <dgm:bulletEnabled val="1"/>
        </dgm:presLayoutVars>
      </dgm:prSet>
      <dgm:spPr/>
      <dgm:t>
        <a:bodyPr/>
        <a:lstStyle/>
        <a:p>
          <a:endParaRPr lang="en-US"/>
        </a:p>
      </dgm:t>
    </dgm:pt>
    <dgm:pt modelId="{EC5F1496-1E9A-044D-8646-BE2A7A015F04}" type="pres">
      <dgm:prSet presAssocID="{D5AA34E8-AE9D-734F-952B-89DD6DDB8AA7}" presName="parTxOnlySpace" presStyleCnt="0"/>
      <dgm:spPr/>
    </dgm:pt>
    <dgm:pt modelId="{D61A5937-0F37-1149-8789-541023FC4C0B}" type="pres">
      <dgm:prSet presAssocID="{F83DF373-C589-6A43-9772-A9F1962C5FBB}" presName="parTxOnly" presStyleLbl="node1" presStyleIdx="2" presStyleCnt="5">
        <dgm:presLayoutVars>
          <dgm:chMax val="0"/>
          <dgm:chPref val="0"/>
          <dgm:bulletEnabled val="1"/>
        </dgm:presLayoutVars>
      </dgm:prSet>
      <dgm:spPr/>
      <dgm:t>
        <a:bodyPr/>
        <a:lstStyle/>
        <a:p>
          <a:endParaRPr lang="en-US"/>
        </a:p>
      </dgm:t>
    </dgm:pt>
    <dgm:pt modelId="{E73A8A2F-1B18-814F-9145-812622A97719}" type="pres">
      <dgm:prSet presAssocID="{6D77AA72-D339-8C4A-B3A4-87D90ABC6BBA}" presName="parTxOnlySpace" presStyleCnt="0"/>
      <dgm:spPr/>
    </dgm:pt>
    <dgm:pt modelId="{D1BC447D-A277-E747-A056-A51C5E759DBF}" type="pres">
      <dgm:prSet presAssocID="{874D88F3-E095-D641-B9B5-584BA0B5E535}" presName="parTxOnly" presStyleLbl="node1" presStyleIdx="3" presStyleCnt="5">
        <dgm:presLayoutVars>
          <dgm:chMax val="0"/>
          <dgm:chPref val="0"/>
          <dgm:bulletEnabled val="1"/>
        </dgm:presLayoutVars>
      </dgm:prSet>
      <dgm:spPr/>
      <dgm:t>
        <a:bodyPr/>
        <a:lstStyle/>
        <a:p>
          <a:endParaRPr lang="en-US"/>
        </a:p>
      </dgm:t>
    </dgm:pt>
    <dgm:pt modelId="{64D3D33A-5385-E84D-8B36-C517402BB4DA}" type="pres">
      <dgm:prSet presAssocID="{850CF5B9-FEE1-6C45-8D15-76B9D394EB85}" presName="parTxOnlySpace" presStyleCnt="0"/>
      <dgm:spPr/>
    </dgm:pt>
    <dgm:pt modelId="{DA4C0ABC-C6CE-164F-B9CD-9A1A55405B68}" type="pres">
      <dgm:prSet presAssocID="{292CA376-6BF8-7946-935C-4CA0F72065B1}" presName="parTxOnly" presStyleLbl="node1" presStyleIdx="4" presStyleCnt="5">
        <dgm:presLayoutVars>
          <dgm:chMax val="0"/>
          <dgm:chPref val="0"/>
          <dgm:bulletEnabled val="1"/>
        </dgm:presLayoutVars>
      </dgm:prSet>
      <dgm:spPr/>
      <dgm:t>
        <a:bodyPr/>
        <a:lstStyle/>
        <a:p>
          <a:endParaRPr lang="en-US"/>
        </a:p>
      </dgm:t>
    </dgm:pt>
  </dgm:ptLst>
  <dgm:cxnLst>
    <dgm:cxn modelId="{8BC5352B-14FE-8740-A662-059FFB2011D7}" type="presOf" srcId="{4EAEE06D-C98C-8349-A2B6-2A50E980E7B8}" destId="{F044349B-C552-514D-AA1C-64CDAE5972FF}" srcOrd="0" destOrd="0" presId="urn:microsoft.com/office/officeart/2005/8/layout/chevron1"/>
    <dgm:cxn modelId="{83785FC2-9A53-DD43-8474-A02C709DDED1}" srcId="{6F112FFA-1D94-3F49-B393-C5260F69B8E7}" destId="{292CA376-6BF8-7946-935C-4CA0F72065B1}" srcOrd="4" destOrd="0" parTransId="{AF5D2DF7-A70A-DE47-9FB8-1A671E710BAE}" sibTransId="{CFB253ED-0D02-A945-AE98-E71C0CA0835E}"/>
    <dgm:cxn modelId="{480C824D-D1AE-6D43-A100-55A46A996B42}" srcId="{6F112FFA-1D94-3F49-B393-C5260F69B8E7}" destId="{87E61DDB-674D-FA4E-BC57-8CAEDBB7E928}" srcOrd="0" destOrd="0" parTransId="{F3669C3A-393E-9546-9138-F3F272B5A926}" sibTransId="{7A6725CA-E1E4-CC4A-A3A0-72620A602E61}"/>
    <dgm:cxn modelId="{E4EA43C7-7153-1847-8041-DD20B2FA8CEE}" type="presOf" srcId="{87E61DDB-674D-FA4E-BC57-8CAEDBB7E928}" destId="{99660E39-4500-7748-9D8C-1FF76143B060}" srcOrd="0" destOrd="0" presId="urn:microsoft.com/office/officeart/2005/8/layout/chevron1"/>
    <dgm:cxn modelId="{B170D546-11D7-D849-AD37-A7AFBD0937D9}" type="presOf" srcId="{874D88F3-E095-D641-B9B5-584BA0B5E535}" destId="{D1BC447D-A277-E747-A056-A51C5E759DBF}" srcOrd="0" destOrd="0" presId="urn:microsoft.com/office/officeart/2005/8/layout/chevron1"/>
    <dgm:cxn modelId="{FC80055E-19AD-334B-B9F4-495B3D54F155}" type="presOf" srcId="{292CA376-6BF8-7946-935C-4CA0F72065B1}" destId="{DA4C0ABC-C6CE-164F-B9CD-9A1A55405B68}" srcOrd="0" destOrd="0" presId="urn:microsoft.com/office/officeart/2005/8/layout/chevron1"/>
    <dgm:cxn modelId="{0B2FB8EC-2846-AA4A-90BC-4EC8363CC664}" srcId="{6F112FFA-1D94-3F49-B393-C5260F69B8E7}" destId="{F83DF373-C589-6A43-9772-A9F1962C5FBB}" srcOrd="2" destOrd="0" parTransId="{B9AB75B5-3454-7544-9E7A-490322797AB5}" sibTransId="{6D77AA72-D339-8C4A-B3A4-87D90ABC6BBA}"/>
    <dgm:cxn modelId="{CA0253C6-14B1-BD4C-98B5-37FBCF5CAF27}" type="presOf" srcId="{F83DF373-C589-6A43-9772-A9F1962C5FBB}" destId="{D61A5937-0F37-1149-8789-541023FC4C0B}" srcOrd="0" destOrd="0" presId="urn:microsoft.com/office/officeart/2005/8/layout/chevron1"/>
    <dgm:cxn modelId="{5D6BEB51-1DD8-5D4B-B025-12DEFEE790ED}" srcId="{6F112FFA-1D94-3F49-B393-C5260F69B8E7}" destId="{874D88F3-E095-D641-B9B5-584BA0B5E535}" srcOrd="3" destOrd="0" parTransId="{961D24AC-C565-AC46-B3DF-6A85F81FE553}" sibTransId="{850CF5B9-FEE1-6C45-8D15-76B9D394EB85}"/>
    <dgm:cxn modelId="{DFF4B196-CCFE-EE49-AC78-8982A821C6C8}" type="presOf" srcId="{6F112FFA-1D94-3F49-B393-C5260F69B8E7}" destId="{C06404A9-B967-184D-8D8C-F167D48C9D15}" srcOrd="0" destOrd="0" presId="urn:microsoft.com/office/officeart/2005/8/layout/chevron1"/>
    <dgm:cxn modelId="{CC7BFEE7-DB07-DA45-BBFB-8482EAB2BF65}" srcId="{6F112FFA-1D94-3F49-B393-C5260F69B8E7}" destId="{4EAEE06D-C98C-8349-A2B6-2A50E980E7B8}" srcOrd="1" destOrd="0" parTransId="{7A811928-A894-8749-B7FE-F7EC656D6355}" sibTransId="{D5AA34E8-AE9D-734F-952B-89DD6DDB8AA7}"/>
    <dgm:cxn modelId="{EE2878FC-4124-0941-89A2-3BA477F28028}" type="presParOf" srcId="{C06404A9-B967-184D-8D8C-F167D48C9D15}" destId="{99660E39-4500-7748-9D8C-1FF76143B060}" srcOrd="0" destOrd="0" presId="urn:microsoft.com/office/officeart/2005/8/layout/chevron1"/>
    <dgm:cxn modelId="{10C8C386-ACD6-BE43-AE4D-412C6B9146E5}" type="presParOf" srcId="{C06404A9-B967-184D-8D8C-F167D48C9D15}" destId="{665E9CB7-3259-3E49-95B4-3040F31AD1BB}" srcOrd="1" destOrd="0" presId="urn:microsoft.com/office/officeart/2005/8/layout/chevron1"/>
    <dgm:cxn modelId="{68791204-7C3D-FD47-9CAE-43A2E8B830ED}" type="presParOf" srcId="{C06404A9-B967-184D-8D8C-F167D48C9D15}" destId="{F044349B-C552-514D-AA1C-64CDAE5972FF}" srcOrd="2" destOrd="0" presId="urn:microsoft.com/office/officeart/2005/8/layout/chevron1"/>
    <dgm:cxn modelId="{7270AC60-72E9-9949-BDA9-0DFF2D934BBC}" type="presParOf" srcId="{C06404A9-B967-184D-8D8C-F167D48C9D15}" destId="{EC5F1496-1E9A-044D-8646-BE2A7A015F04}" srcOrd="3" destOrd="0" presId="urn:microsoft.com/office/officeart/2005/8/layout/chevron1"/>
    <dgm:cxn modelId="{EE15E143-E4A4-7A42-9BBF-9A67C6BCE449}" type="presParOf" srcId="{C06404A9-B967-184D-8D8C-F167D48C9D15}" destId="{D61A5937-0F37-1149-8789-541023FC4C0B}" srcOrd="4" destOrd="0" presId="urn:microsoft.com/office/officeart/2005/8/layout/chevron1"/>
    <dgm:cxn modelId="{4512D78B-E1C2-E843-90D4-6D6CE372F0CC}" type="presParOf" srcId="{C06404A9-B967-184D-8D8C-F167D48C9D15}" destId="{E73A8A2F-1B18-814F-9145-812622A97719}" srcOrd="5" destOrd="0" presId="urn:microsoft.com/office/officeart/2005/8/layout/chevron1"/>
    <dgm:cxn modelId="{69FCA4F8-AFD8-7B44-8F06-7BD43E4D1805}" type="presParOf" srcId="{C06404A9-B967-184D-8D8C-F167D48C9D15}" destId="{D1BC447D-A277-E747-A056-A51C5E759DBF}" srcOrd="6" destOrd="0" presId="urn:microsoft.com/office/officeart/2005/8/layout/chevron1"/>
    <dgm:cxn modelId="{855580D0-9F44-A543-A487-DC3F5BC2FAC5}" type="presParOf" srcId="{C06404A9-B967-184D-8D8C-F167D48C9D15}" destId="{64D3D33A-5385-E84D-8B36-C517402BB4DA}" srcOrd="7" destOrd="0" presId="urn:microsoft.com/office/officeart/2005/8/layout/chevron1"/>
    <dgm:cxn modelId="{D17D5CB2-4CE1-3A4D-ACA6-291B6F0A3257}" type="presParOf" srcId="{C06404A9-B967-184D-8D8C-F167D48C9D15}" destId="{DA4C0ABC-C6CE-164F-B9CD-9A1A55405B68}"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112FFA-1D94-3F49-B393-C5260F69B8E7}" type="doc">
      <dgm:prSet loTypeId="urn:microsoft.com/office/officeart/2005/8/layout/chevron1" loCatId="" qsTypeId="urn:microsoft.com/office/officeart/2005/8/quickstyle/simple4" qsCatId="simple" csTypeId="urn:microsoft.com/office/officeart/2005/8/colors/accent1_2" csCatId="accent1" phldr="1"/>
      <dgm:spPr/>
    </dgm:pt>
    <dgm:pt modelId="{87E61DDB-674D-FA4E-BC57-8CAEDBB7E928}">
      <dgm:prSet phldrT="[Text]"/>
      <dgm:spPr/>
      <dgm:t>
        <a:bodyPr/>
        <a:lstStyle/>
        <a:p>
          <a:r>
            <a:rPr lang="en-US" dirty="0" smtClean="0"/>
            <a:t>Introduction</a:t>
          </a:r>
          <a:endParaRPr lang="en-US" dirty="0"/>
        </a:p>
      </dgm:t>
    </dgm:pt>
    <dgm:pt modelId="{F3669C3A-393E-9546-9138-F3F272B5A926}" type="parTrans" cxnId="{480C824D-D1AE-6D43-A100-55A46A996B42}">
      <dgm:prSet/>
      <dgm:spPr/>
      <dgm:t>
        <a:bodyPr/>
        <a:lstStyle/>
        <a:p>
          <a:endParaRPr lang="en-US"/>
        </a:p>
      </dgm:t>
    </dgm:pt>
    <dgm:pt modelId="{7A6725CA-E1E4-CC4A-A3A0-72620A602E61}" type="sibTrans" cxnId="{480C824D-D1AE-6D43-A100-55A46A996B42}">
      <dgm:prSet/>
      <dgm:spPr/>
      <dgm:t>
        <a:bodyPr/>
        <a:lstStyle/>
        <a:p>
          <a:endParaRPr lang="en-US"/>
        </a:p>
      </dgm:t>
    </dgm:pt>
    <dgm:pt modelId="{874D88F3-E095-D641-B9B5-584BA0B5E535}">
      <dgm:prSet phldrT="[Text]"/>
      <dgm:spPr/>
      <dgm:t>
        <a:bodyPr/>
        <a:lstStyle/>
        <a:p>
          <a:r>
            <a:rPr lang="en-US" dirty="0" smtClean="0"/>
            <a:t>Speaking</a:t>
          </a:r>
          <a:endParaRPr lang="en-US" dirty="0"/>
        </a:p>
      </dgm:t>
    </dgm:pt>
    <dgm:pt modelId="{961D24AC-C565-AC46-B3DF-6A85F81FE553}" type="parTrans" cxnId="{5D6BEB51-1DD8-5D4B-B025-12DEFEE790ED}">
      <dgm:prSet/>
      <dgm:spPr/>
      <dgm:t>
        <a:bodyPr/>
        <a:lstStyle/>
        <a:p>
          <a:endParaRPr lang="en-US"/>
        </a:p>
      </dgm:t>
    </dgm:pt>
    <dgm:pt modelId="{850CF5B9-FEE1-6C45-8D15-76B9D394EB85}" type="sibTrans" cxnId="{5D6BEB51-1DD8-5D4B-B025-12DEFEE790ED}">
      <dgm:prSet/>
      <dgm:spPr/>
      <dgm:t>
        <a:bodyPr/>
        <a:lstStyle/>
        <a:p>
          <a:endParaRPr lang="en-US"/>
        </a:p>
      </dgm:t>
    </dgm:pt>
    <dgm:pt modelId="{292CA376-6BF8-7946-935C-4CA0F72065B1}">
      <dgm:prSet phldrT="[Text]"/>
      <dgm:spPr/>
      <dgm:t>
        <a:bodyPr/>
        <a:lstStyle/>
        <a:p>
          <a:r>
            <a:rPr lang="en-US" dirty="0" smtClean="0"/>
            <a:t>Conclusion</a:t>
          </a:r>
          <a:endParaRPr lang="en-US" dirty="0"/>
        </a:p>
      </dgm:t>
    </dgm:pt>
    <dgm:pt modelId="{AF5D2DF7-A70A-DE47-9FB8-1A671E710BAE}" type="parTrans" cxnId="{83785FC2-9A53-DD43-8474-A02C709DDED1}">
      <dgm:prSet/>
      <dgm:spPr/>
      <dgm:t>
        <a:bodyPr/>
        <a:lstStyle/>
        <a:p>
          <a:endParaRPr lang="en-US"/>
        </a:p>
      </dgm:t>
    </dgm:pt>
    <dgm:pt modelId="{CFB253ED-0D02-A945-AE98-E71C0CA0835E}" type="sibTrans" cxnId="{83785FC2-9A53-DD43-8474-A02C709DDED1}">
      <dgm:prSet/>
      <dgm:spPr/>
      <dgm:t>
        <a:bodyPr/>
        <a:lstStyle/>
        <a:p>
          <a:endParaRPr lang="en-US"/>
        </a:p>
      </dgm:t>
    </dgm:pt>
    <dgm:pt modelId="{F83DF373-C589-6A43-9772-A9F1962C5FBB}">
      <dgm:prSet phldrT="[Text]"/>
      <dgm:spPr/>
      <dgm:t>
        <a:bodyPr/>
        <a:lstStyle/>
        <a:p>
          <a:r>
            <a:rPr lang="en-US" dirty="0" smtClean="0"/>
            <a:t>PowerPoint</a:t>
          </a:r>
          <a:endParaRPr lang="en-US" dirty="0"/>
        </a:p>
      </dgm:t>
    </dgm:pt>
    <dgm:pt modelId="{B9AB75B5-3454-7544-9E7A-490322797AB5}" type="parTrans" cxnId="{0B2FB8EC-2846-AA4A-90BC-4EC8363CC664}">
      <dgm:prSet/>
      <dgm:spPr/>
      <dgm:t>
        <a:bodyPr/>
        <a:lstStyle/>
        <a:p>
          <a:endParaRPr lang="en-US"/>
        </a:p>
      </dgm:t>
    </dgm:pt>
    <dgm:pt modelId="{6D77AA72-D339-8C4A-B3A4-87D90ABC6BBA}" type="sibTrans" cxnId="{0B2FB8EC-2846-AA4A-90BC-4EC8363CC664}">
      <dgm:prSet/>
      <dgm:spPr/>
      <dgm:t>
        <a:bodyPr/>
        <a:lstStyle/>
        <a:p>
          <a:endParaRPr lang="en-US"/>
        </a:p>
      </dgm:t>
    </dgm:pt>
    <dgm:pt modelId="{4EAEE06D-C98C-8349-A2B6-2A50E980E7B8}">
      <dgm:prSet phldrT="[Text]"/>
      <dgm:spPr/>
      <dgm:t>
        <a:bodyPr/>
        <a:lstStyle/>
        <a:p>
          <a:r>
            <a:rPr lang="en-US" dirty="0" smtClean="0"/>
            <a:t>Preparation</a:t>
          </a:r>
          <a:endParaRPr lang="en-US" dirty="0"/>
        </a:p>
      </dgm:t>
    </dgm:pt>
    <dgm:pt modelId="{7A811928-A894-8749-B7FE-F7EC656D6355}" type="parTrans" cxnId="{CC7BFEE7-DB07-DA45-BBFB-8482EAB2BF65}">
      <dgm:prSet/>
      <dgm:spPr/>
      <dgm:t>
        <a:bodyPr/>
        <a:lstStyle/>
        <a:p>
          <a:endParaRPr lang="en-US"/>
        </a:p>
      </dgm:t>
    </dgm:pt>
    <dgm:pt modelId="{D5AA34E8-AE9D-734F-952B-89DD6DDB8AA7}" type="sibTrans" cxnId="{CC7BFEE7-DB07-DA45-BBFB-8482EAB2BF65}">
      <dgm:prSet/>
      <dgm:spPr/>
      <dgm:t>
        <a:bodyPr/>
        <a:lstStyle/>
        <a:p>
          <a:endParaRPr lang="en-US"/>
        </a:p>
      </dgm:t>
    </dgm:pt>
    <dgm:pt modelId="{C06404A9-B967-184D-8D8C-F167D48C9D15}" type="pres">
      <dgm:prSet presAssocID="{6F112FFA-1D94-3F49-B393-C5260F69B8E7}" presName="Name0" presStyleCnt="0">
        <dgm:presLayoutVars>
          <dgm:dir/>
          <dgm:animLvl val="lvl"/>
          <dgm:resizeHandles val="exact"/>
        </dgm:presLayoutVars>
      </dgm:prSet>
      <dgm:spPr/>
    </dgm:pt>
    <dgm:pt modelId="{99660E39-4500-7748-9D8C-1FF76143B060}" type="pres">
      <dgm:prSet presAssocID="{87E61DDB-674D-FA4E-BC57-8CAEDBB7E928}" presName="parTxOnly" presStyleLbl="node1" presStyleIdx="0" presStyleCnt="5">
        <dgm:presLayoutVars>
          <dgm:chMax val="0"/>
          <dgm:chPref val="0"/>
          <dgm:bulletEnabled val="1"/>
        </dgm:presLayoutVars>
      </dgm:prSet>
      <dgm:spPr/>
      <dgm:t>
        <a:bodyPr/>
        <a:lstStyle/>
        <a:p>
          <a:endParaRPr lang="en-US"/>
        </a:p>
      </dgm:t>
    </dgm:pt>
    <dgm:pt modelId="{665E9CB7-3259-3E49-95B4-3040F31AD1BB}" type="pres">
      <dgm:prSet presAssocID="{7A6725CA-E1E4-CC4A-A3A0-72620A602E61}" presName="parTxOnlySpace" presStyleCnt="0"/>
      <dgm:spPr/>
    </dgm:pt>
    <dgm:pt modelId="{F044349B-C552-514D-AA1C-64CDAE5972FF}" type="pres">
      <dgm:prSet presAssocID="{4EAEE06D-C98C-8349-A2B6-2A50E980E7B8}" presName="parTxOnly" presStyleLbl="node1" presStyleIdx="1" presStyleCnt="5">
        <dgm:presLayoutVars>
          <dgm:chMax val="0"/>
          <dgm:chPref val="0"/>
          <dgm:bulletEnabled val="1"/>
        </dgm:presLayoutVars>
      </dgm:prSet>
      <dgm:spPr/>
      <dgm:t>
        <a:bodyPr/>
        <a:lstStyle/>
        <a:p>
          <a:endParaRPr lang="en-US"/>
        </a:p>
      </dgm:t>
    </dgm:pt>
    <dgm:pt modelId="{EC5F1496-1E9A-044D-8646-BE2A7A015F04}" type="pres">
      <dgm:prSet presAssocID="{D5AA34E8-AE9D-734F-952B-89DD6DDB8AA7}" presName="parTxOnlySpace" presStyleCnt="0"/>
      <dgm:spPr/>
    </dgm:pt>
    <dgm:pt modelId="{D61A5937-0F37-1149-8789-541023FC4C0B}" type="pres">
      <dgm:prSet presAssocID="{F83DF373-C589-6A43-9772-A9F1962C5FBB}" presName="parTxOnly" presStyleLbl="node1" presStyleIdx="2" presStyleCnt="5">
        <dgm:presLayoutVars>
          <dgm:chMax val="0"/>
          <dgm:chPref val="0"/>
          <dgm:bulletEnabled val="1"/>
        </dgm:presLayoutVars>
      </dgm:prSet>
      <dgm:spPr/>
      <dgm:t>
        <a:bodyPr/>
        <a:lstStyle/>
        <a:p>
          <a:endParaRPr lang="en-US"/>
        </a:p>
      </dgm:t>
    </dgm:pt>
    <dgm:pt modelId="{E73A8A2F-1B18-814F-9145-812622A97719}" type="pres">
      <dgm:prSet presAssocID="{6D77AA72-D339-8C4A-B3A4-87D90ABC6BBA}" presName="parTxOnlySpace" presStyleCnt="0"/>
      <dgm:spPr/>
    </dgm:pt>
    <dgm:pt modelId="{D1BC447D-A277-E747-A056-A51C5E759DBF}" type="pres">
      <dgm:prSet presAssocID="{874D88F3-E095-D641-B9B5-584BA0B5E535}" presName="parTxOnly" presStyleLbl="node1" presStyleIdx="3" presStyleCnt="5">
        <dgm:presLayoutVars>
          <dgm:chMax val="0"/>
          <dgm:chPref val="0"/>
          <dgm:bulletEnabled val="1"/>
        </dgm:presLayoutVars>
      </dgm:prSet>
      <dgm:spPr/>
      <dgm:t>
        <a:bodyPr/>
        <a:lstStyle/>
        <a:p>
          <a:endParaRPr lang="en-US"/>
        </a:p>
      </dgm:t>
    </dgm:pt>
    <dgm:pt modelId="{64D3D33A-5385-E84D-8B36-C517402BB4DA}" type="pres">
      <dgm:prSet presAssocID="{850CF5B9-FEE1-6C45-8D15-76B9D394EB85}" presName="parTxOnlySpace" presStyleCnt="0"/>
      <dgm:spPr/>
    </dgm:pt>
    <dgm:pt modelId="{DA4C0ABC-C6CE-164F-B9CD-9A1A55405B68}" type="pres">
      <dgm:prSet presAssocID="{292CA376-6BF8-7946-935C-4CA0F72065B1}" presName="parTxOnly" presStyleLbl="node1" presStyleIdx="4" presStyleCnt="5">
        <dgm:presLayoutVars>
          <dgm:chMax val="0"/>
          <dgm:chPref val="0"/>
          <dgm:bulletEnabled val="1"/>
        </dgm:presLayoutVars>
      </dgm:prSet>
      <dgm:spPr/>
      <dgm:t>
        <a:bodyPr/>
        <a:lstStyle/>
        <a:p>
          <a:endParaRPr lang="en-US"/>
        </a:p>
      </dgm:t>
    </dgm:pt>
  </dgm:ptLst>
  <dgm:cxnLst>
    <dgm:cxn modelId="{CC7BFEE7-DB07-DA45-BBFB-8482EAB2BF65}" srcId="{6F112FFA-1D94-3F49-B393-C5260F69B8E7}" destId="{4EAEE06D-C98C-8349-A2B6-2A50E980E7B8}" srcOrd="1" destOrd="0" parTransId="{7A811928-A894-8749-B7FE-F7EC656D6355}" sibTransId="{D5AA34E8-AE9D-734F-952B-89DD6DDB8AA7}"/>
    <dgm:cxn modelId="{72C69018-5109-7647-8DED-77A0CD0F9A43}" type="presOf" srcId="{4EAEE06D-C98C-8349-A2B6-2A50E980E7B8}" destId="{F044349B-C552-514D-AA1C-64CDAE5972FF}" srcOrd="0" destOrd="0" presId="urn:microsoft.com/office/officeart/2005/8/layout/chevron1"/>
    <dgm:cxn modelId="{0360C3FF-0C26-D440-AEA2-9955D5F14C92}" type="presOf" srcId="{292CA376-6BF8-7946-935C-4CA0F72065B1}" destId="{DA4C0ABC-C6CE-164F-B9CD-9A1A55405B68}" srcOrd="0" destOrd="0" presId="urn:microsoft.com/office/officeart/2005/8/layout/chevron1"/>
    <dgm:cxn modelId="{3D2BA001-4DF3-E84D-A646-D7D4AC431ADC}" type="presOf" srcId="{F83DF373-C589-6A43-9772-A9F1962C5FBB}" destId="{D61A5937-0F37-1149-8789-541023FC4C0B}" srcOrd="0" destOrd="0" presId="urn:microsoft.com/office/officeart/2005/8/layout/chevron1"/>
    <dgm:cxn modelId="{0B2FB8EC-2846-AA4A-90BC-4EC8363CC664}" srcId="{6F112FFA-1D94-3F49-B393-C5260F69B8E7}" destId="{F83DF373-C589-6A43-9772-A9F1962C5FBB}" srcOrd="2" destOrd="0" parTransId="{B9AB75B5-3454-7544-9E7A-490322797AB5}" sibTransId="{6D77AA72-D339-8C4A-B3A4-87D90ABC6BBA}"/>
    <dgm:cxn modelId="{61E71049-2C07-2F46-BF18-7B5CA8F4B080}" type="presOf" srcId="{87E61DDB-674D-FA4E-BC57-8CAEDBB7E928}" destId="{99660E39-4500-7748-9D8C-1FF76143B060}" srcOrd="0" destOrd="0" presId="urn:microsoft.com/office/officeart/2005/8/layout/chevron1"/>
    <dgm:cxn modelId="{480C824D-D1AE-6D43-A100-55A46A996B42}" srcId="{6F112FFA-1D94-3F49-B393-C5260F69B8E7}" destId="{87E61DDB-674D-FA4E-BC57-8CAEDBB7E928}" srcOrd="0" destOrd="0" parTransId="{F3669C3A-393E-9546-9138-F3F272B5A926}" sibTransId="{7A6725CA-E1E4-CC4A-A3A0-72620A602E61}"/>
    <dgm:cxn modelId="{E3B3E246-0EDB-D644-9093-5473EB2DF126}" type="presOf" srcId="{874D88F3-E095-D641-B9B5-584BA0B5E535}" destId="{D1BC447D-A277-E747-A056-A51C5E759DBF}" srcOrd="0" destOrd="0" presId="urn:microsoft.com/office/officeart/2005/8/layout/chevron1"/>
    <dgm:cxn modelId="{5D6BEB51-1DD8-5D4B-B025-12DEFEE790ED}" srcId="{6F112FFA-1D94-3F49-B393-C5260F69B8E7}" destId="{874D88F3-E095-D641-B9B5-584BA0B5E535}" srcOrd="3" destOrd="0" parTransId="{961D24AC-C565-AC46-B3DF-6A85F81FE553}" sibTransId="{850CF5B9-FEE1-6C45-8D15-76B9D394EB85}"/>
    <dgm:cxn modelId="{C07D804F-80F2-2E42-918C-FEAB074CF31B}" type="presOf" srcId="{6F112FFA-1D94-3F49-B393-C5260F69B8E7}" destId="{C06404A9-B967-184D-8D8C-F167D48C9D15}" srcOrd="0" destOrd="0" presId="urn:microsoft.com/office/officeart/2005/8/layout/chevron1"/>
    <dgm:cxn modelId="{83785FC2-9A53-DD43-8474-A02C709DDED1}" srcId="{6F112FFA-1D94-3F49-B393-C5260F69B8E7}" destId="{292CA376-6BF8-7946-935C-4CA0F72065B1}" srcOrd="4" destOrd="0" parTransId="{AF5D2DF7-A70A-DE47-9FB8-1A671E710BAE}" sibTransId="{CFB253ED-0D02-A945-AE98-E71C0CA0835E}"/>
    <dgm:cxn modelId="{4C0710D5-0BD4-104D-874F-24C4BA098A51}" type="presParOf" srcId="{C06404A9-B967-184D-8D8C-F167D48C9D15}" destId="{99660E39-4500-7748-9D8C-1FF76143B060}" srcOrd="0" destOrd="0" presId="urn:microsoft.com/office/officeart/2005/8/layout/chevron1"/>
    <dgm:cxn modelId="{F4139EB8-3E97-5640-A08D-E26E047542CF}" type="presParOf" srcId="{C06404A9-B967-184D-8D8C-F167D48C9D15}" destId="{665E9CB7-3259-3E49-95B4-3040F31AD1BB}" srcOrd="1" destOrd="0" presId="urn:microsoft.com/office/officeart/2005/8/layout/chevron1"/>
    <dgm:cxn modelId="{7A01AB05-4353-D548-9115-1BD64AE81C4C}" type="presParOf" srcId="{C06404A9-B967-184D-8D8C-F167D48C9D15}" destId="{F044349B-C552-514D-AA1C-64CDAE5972FF}" srcOrd="2" destOrd="0" presId="urn:microsoft.com/office/officeart/2005/8/layout/chevron1"/>
    <dgm:cxn modelId="{CEDCF21E-CDCE-2D49-8E93-F4019E69AFFD}" type="presParOf" srcId="{C06404A9-B967-184D-8D8C-F167D48C9D15}" destId="{EC5F1496-1E9A-044D-8646-BE2A7A015F04}" srcOrd="3" destOrd="0" presId="urn:microsoft.com/office/officeart/2005/8/layout/chevron1"/>
    <dgm:cxn modelId="{3DAE96CA-3302-8A43-9008-A11349AF750F}" type="presParOf" srcId="{C06404A9-B967-184D-8D8C-F167D48C9D15}" destId="{D61A5937-0F37-1149-8789-541023FC4C0B}" srcOrd="4" destOrd="0" presId="urn:microsoft.com/office/officeart/2005/8/layout/chevron1"/>
    <dgm:cxn modelId="{89A021D7-20DE-A24A-834E-9AB17B6EF63A}" type="presParOf" srcId="{C06404A9-B967-184D-8D8C-F167D48C9D15}" destId="{E73A8A2F-1B18-814F-9145-812622A97719}" srcOrd="5" destOrd="0" presId="urn:microsoft.com/office/officeart/2005/8/layout/chevron1"/>
    <dgm:cxn modelId="{7BD0EE79-7AD6-EE46-94BC-030548D0DCFB}" type="presParOf" srcId="{C06404A9-B967-184D-8D8C-F167D48C9D15}" destId="{D1BC447D-A277-E747-A056-A51C5E759DBF}" srcOrd="6" destOrd="0" presId="urn:microsoft.com/office/officeart/2005/8/layout/chevron1"/>
    <dgm:cxn modelId="{11B136BF-242E-1442-8056-E2358F5C55D3}" type="presParOf" srcId="{C06404A9-B967-184D-8D8C-F167D48C9D15}" destId="{64D3D33A-5385-E84D-8B36-C517402BB4DA}" srcOrd="7" destOrd="0" presId="urn:microsoft.com/office/officeart/2005/8/layout/chevron1"/>
    <dgm:cxn modelId="{A8C65D4F-D485-344C-B31C-5E7198274CDF}" type="presParOf" srcId="{C06404A9-B967-184D-8D8C-F167D48C9D15}" destId="{DA4C0ABC-C6CE-164F-B9CD-9A1A55405B68}"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F112FFA-1D94-3F49-B393-C5260F69B8E7}" type="doc">
      <dgm:prSet loTypeId="urn:microsoft.com/office/officeart/2005/8/layout/chevron1" loCatId="" qsTypeId="urn:microsoft.com/office/officeart/2005/8/quickstyle/simple4" qsCatId="simple" csTypeId="urn:microsoft.com/office/officeart/2005/8/colors/accent1_2" csCatId="accent1" phldr="1"/>
      <dgm:spPr/>
    </dgm:pt>
    <dgm:pt modelId="{87E61DDB-674D-FA4E-BC57-8CAEDBB7E928}">
      <dgm:prSet phldrT="[Text]"/>
      <dgm:spPr/>
      <dgm:t>
        <a:bodyPr/>
        <a:lstStyle/>
        <a:p>
          <a:r>
            <a:rPr lang="en-US" dirty="0" smtClean="0"/>
            <a:t>Introduction</a:t>
          </a:r>
          <a:endParaRPr lang="en-US" dirty="0"/>
        </a:p>
      </dgm:t>
    </dgm:pt>
    <dgm:pt modelId="{F3669C3A-393E-9546-9138-F3F272B5A926}" type="parTrans" cxnId="{480C824D-D1AE-6D43-A100-55A46A996B42}">
      <dgm:prSet/>
      <dgm:spPr/>
      <dgm:t>
        <a:bodyPr/>
        <a:lstStyle/>
        <a:p>
          <a:endParaRPr lang="en-US"/>
        </a:p>
      </dgm:t>
    </dgm:pt>
    <dgm:pt modelId="{7A6725CA-E1E4-CC4A-A3A0-72620A602E61}" type="sibTrans" cxnId="{480C824D-D1AE-6D43-A100-55A46A996B42}">
      <dgm:prSet/>
      <dgm:spPr/>
      <dgm:t>
        <a:bodyPr/>
        <a:lstStyle/>
        <a:p>
          <a:endParaRPr lang="en-US"/>
        </a:p>
      </dgm:t>
    </dgm:pt>
    <dgm:pt modelId="{874D88F3-E095-D641-B9B5-584BA0B5E535}">
      <dgm:prSet phldrT="[Text]"/>
      <dgm:spPr/>
      <dgm:t>
        <a:bodyPr/>
        <a:lstStyle/>
        <a:p>
          <a:r>
            <a:rPr lang="en-US" dirty="0" smtClean="0"/>
            <a:t>Speaking</a:t>
          </a:r>
          <a:endParaRPr lang="en-US" dirty="0"/>
        </a:p>
      </dgm:t>
    </dgm:pt>
    <dgm:pt modelId="{961D24AC-C565-AC46-B3DF-6A85F81FE553}" type="parTrans" cxnId="{5D6BEB51-1DD8-5D4B-B025-12DEFEE790ED}">
      <dgm:prSet/>
      <dgm:spPr/>
      <dgm:t>
        <a:bodyPr/>
        <a:lstStyle/>
        <a:p>
          <a:endParaRPr lang="en-US"/>
        </a:p>
      </dgm:t>
    </dgm:pt>
    <dgm:pt modelId="{850CF5B9-FEE1-6C45-8D15-76B9D394EB85}" type="sibTrans" cxnId="{5D6BEB51-1DD8-5D4B-B025-12DEFEE790ED}">
      <dgm:prSet/>
      <dgm:spPr/>
      <dgm:t>
        <a:bodyPr/>
        <a:lstStyle/>
        <a:p>
          <a:endParaRPr lang="en-US"/>
        </a:p>
      </dgm:t>
    </dgm:pt>
    <dgm:pt modelId="{292CA376-6BF8-7946-935C-4CA0F72065B1}">
      <dgm:prSet phldrT="[Text]"/>
      <dgm:spPr/>
      <dgm:t>
        <a:bodyPr/>
        <a:lstStyle/>
        <a:p>
          <a:r>
            <a:rPr lang="en-US" dirty="0" smtClean="0"/>
            <a:t>Conclusion</a:t>
          </a:r>
          <a:endParaRPr lang="en-US" dirty="0"/>
        </a:p>
      </dgm:t>
    </dgm:pt>
    <dgm:pt modelId="{AF5D2DF7-A70A-DE47-9FB8-1A671E710BAE}" type="parTrans" cxnId="{83785FC2-9A53-DD43-8474-A02C709DDED1}">
      <dgm:prSet/>
      <dgm:spPr/>
      <dgm:t>
        <a:bodyPr/>
        <a:lstStyle/>
        <a:p>
          <a:endParaRPr lang="en-US"/>
        </a:p>
      </dgm:t>
    </dgm:pt>
    <dgm:pt modelId="{CFB253ED-0D02-A945-AE98-E71C0CA0835E}" type="sibTrans" cxnId="{83785FC2-9A53-DD43-8474-A02C709DDED1}">
      <dgm:prSet/>
      <dgm:spPr/>
      <dgm:t>
        <a:bodyPr/>
        <a:lstStyle/>
        <a:p>
          <a:endParaRPr lang="en-US"/>
        </a:p>
      </dgm:t>
    </dgm:pt>
    <dgm:pt modelId="{F83DF373-C589-6A43-9772-A9F1962C5FBB}">
      <dgm:prSet phldrT="[Text]"/>
      <dgm:spPr/>
      <dgm:t>
        <a:bodyPr/>
        <a:lstStyle/>
        <a:p>
          <a:r>
            <a:rPr lang="en-US" dirty="0" smtClean="0"/>
            <a:t>PowerPoint</a:t>
          </a:r>
          <a:endParaRPr lang="en-US" dirty="0"/>
        </a:p>
      </dgm:t>
    </dgm:pt>
    <dgm:pt modelId="{B9AB75B5-3454-7544-9E7A-490322797AB5}" type="parTrans" cxnId="{0B2FB8EC-2846-AA4A-90BC-4EC8363CC664}">
      <dgm:prSet/>
      <dgm:spPr/>
      <dgm:t>
        <a:bodyPr/>
        <a:lstStyle/>
        <a:p>
          <a:endParaRPr lang="en-US"/>
        </a:p>
      </dgm:t>
    </dgm:pt>
    <dgm:pt modelId="{6D77AA72-D339-8C4A-B3A4-87D90ABC6BBA}" type="sibTrans" cxnId="{0B2FB8EC-2846-AA4A-90BC-4EC8363CC664}">
      <dgm:prSet/>
      <dgm:spPr/>
      <dgm:t>
        <a:bodyPr/>
        <a:lstStyle/>
        <a:p>
          <a:endParaRPr lang="en-US"/>
        </a:p>
      </dgm:t>
    </dgm:pt>
    <dgm:pt modelId="{4EAEE06D-C98C-8349-A2B6-2A50E980E7B8}">
      <dgm:prSet phldrT="[Text]"/>
      <dgm:spPr/>
      <dgm:t>
        <a:bodyPr/>
        <a:lstStyle/>
        <a:p>
          <a:r>
            <a:rPr lang="en-US" dirty="0" smtClean="0"/>
            <a:t>Preparation</a:t>
          </a:r>
          <a:endParaRPr lang="en-US" dirty="0"/>
        </a:p>
      </dgm:t>
    </dgm:pt>
    <dgm:pt modelId="{7A811928-A894-8749-B7FE-F7EC656D6355}" type="parTrans" cxnId="{CC7BFEE7-DB07-DA45-BBFB-8482EAB2BF65}">
      <dgm:prSet/>
      <dgm:spPr/>
      <dgm:t>
        <a:bodyPr/>
        <a:lstStyle/>
        <a:p>
          <a:endParaRPr lang="en-US"/>
        </a:p>
      </dgm:t>
    </dgm:pt>
    <dgm:pt modelId="{D5AA34E8-AE9D-734F-952B-89DD6DDB8AA7}" type="sibTrans" cxnId="{CC7BFEE7-DB07-DA45-BBFB-8482EAB2BF65}">
      <dgm:prSet/>
      <dgm:spPr/>
      <dgm:t>
        <a:bodyPr/>
        <a:lstStyle/>
        <a:p>
          <a:endParaRPr lang="en-US"/>
        </a:p>
      </dgm:t>
    </dgm:pt>
    <dgm:pt modelId="{C06404A9-B967-184D-8D8C-F167D48C9D15}" type="pres">
      <dgm:prSet presAssocID="{6F112FFA-1D94-3F49-B393-C5260F69B8E7}" presName="Name0" presStyleCnt="0">
        <dgm:presLayoutVars>
          <dgm:dir/>
          <dgm:animLvl val="lvl"/>
          <dgm:resizeHandles val="exact"/>
        </dgm:presLayoutVars>
      </dgm:prSet>
      <dgm:spPr/>
    </dgm:pt>
    <dgm:pt modelId="{99660E39-4500-7748-9D8C-1FF76143B060}" type="pres">
      <dgm:prSet presAssocID="{87E61DDB-674D-FA4E-BC57-8CAEDBB7E928}" presName="parTxOnly" presStyleLbl="node1" presStyleIdx="0" presStyleCnt="5">
        <dgm:presLayoutVars>
          <dgm:chMax val="0"/>
          <dgm:chPref val="0"/>
          <dgm:bulletEnabled val="1"/>
        </dgm:presLayoutVars>
      </dgm:prSet>
      <dgm:spPr/>
      <dgm:t>
        <a:bodyPr/>
        <a:lstStyle/>
        <a:p>
          <a:endParaRPr lang="en-US"/>
        </a:p>
      </dgm:t>
    </dgm:pt>
    <dgm:pt modelId="{665E9CB7-3259-3E49-95B4-3040F31AD1BB}" type="pres">
      <dgm:prSet presAssocID="{7A6725CA-E1E4-CC4A-A3A0-72620A602E61}" presName="parTxOnlySpace" presStyleCnt="0"/>
      <dgm:spPr/>
    </dgm:pt>
    <dgm:pt modelId="{F044349B-C552-514D-AA1C-64CDAE5972FF}" type="pres">
      <dgm:prSet presAssocID="{4EAEE06D-C98C-8349-A2B6-2A50E980E7B8}" presName="parTxOnly" presStyleLbl="node1" presStyleIdx="1" presStyleCnt="5">
        <dgm:presLayoutVars>
          <dgm:chMax val="0"/>
          <dgm:chPref val="0"/>
          <dgm:bulletEnabled val="1"/>
        </dgm:presLayoutVars>
      </dgm:prSet>
      <dgm:spPr/>
      <dgm:t>
        <a:bodyPr/>
        <a:lstStyle/>
        <a:p>
          <a:endParaRPr lang="en-US"/>
        </a:p>
      </dgm:t>
    </dgm:pt>
    <dgm:pt modelId="{EC5F1496-1E9A-044D-8646-BE2A7A015F04}" type="pres">
      <dgm:prSet presAssocID="{D5AA34E8-AE9D-734F-952B-89DD6DDB8AA7}" presName="parTxOnlySpace" presStyleCnt="0"/>
      <dgm:spPr/>
    </dgm:pt>
    <dgm:pt modelId="{D61A5937-0F37-1149-8789-541023FC4C0B}" type="pres">
      <dgm:prSet presAssocID="{F83DF373-C589-6A43-9772-A9F1962C5FBB}" presName="parTxOnly" presStyleLbl="node1" presStyleIdx="2" presStyleCnt="5">
        <dgm:presLayoutVars>
          <dgm:chMax val="0"/>
          <dgm:chPref val="0"/>
          <dgm:bulletEnabled val="1"/>
        </dgm:presLayoutVars>
      </dgm:prSet>
      <dgm:spPr/>
      <dgm:t>
        <a:bodyPr/>
        <a:lstStyle/>
        <a:p>
          <a:endParaRPr lang="en-US"/>
        </a:p>
      </dgm:t>
    </dgm:pt>
    <dgm:pt modelId="{E73A8A2F-1B18-814F-9145-812622A97719}" type="pres">
      <dgm:prSet presAssocID="{6D77AA72-D339-8C4A-B3A4-87D90ABC6BBA}" presName="parTxOnlySpace" presStyleCnt="0"/>
      <dgm:spPr/>
    </dgm:pt>
    <dgm:pt modelId="{D1BC447D-A277-E747-A056-A51C5E759DBF}" type="pres">
      <dgm:prSet presAssocID="{874D88F3-E095-D641-B9B5-584BA0B5E535}" presName="parTxOnly" presStyleLbl="node1" presStyleIdx="3" presStyleCnt="5">
        <dgm:presLayoutVars>
          <dgm:chMax val="0"/>
          <dgm:chPref val="0"/>
          <dgm:bulletEnabled val="1"/>
        </dgm:presLayoutVars>
      </dgm:prSet>
      <dgm:spPr/>
      <dgm:t>
        <a:bodyPr/>
        <a:lstStyle/>
        <a:p>
          <a:endParaRPr lang="en-US"/>
        </a:p>
      </dgm:t>
    </dgm:pt>
    <dgm:pt modelId="{64D3D33A-5385-E84D-8B36-C517402BB4DA}" type="pres">
      <dgm:prSet presAssocID="{850CF5B9-FEE1-6C45-8D15-76B9D394EB85}" presName="parTxOnlySpace" presStyleCnt="0"/>
      <dgm:spPr/>
    </dgm:pt>
    <dgm:pt modelId="{DA4C0ABC-C6CE-164F-B9CD-9A1A55405B68}" type="pres">
      <dgm:prSet presAssocID="{292CA376-6BF8-7946-935C-4CA0F72065B1}" presName="parTxOnly" presStyleLbl="node1" presStyleIdx="4" presStyleCnt="5">
        <dgm:presLayoutVars>
          <dgm:chMax val="0"/>
          <dgm:chPref val="0"/>
          <dgm:bulletEnabled val="1"/>
        </dgm:presLayoutVars>
      </dgm:prSet>
      <dgm:spPr/>
      <dgm:t>
        <a:bodyPr/>
        <a:lstStyle/>
        <a:p>
          <a:endParaRPr lang="en-US"/>
        </a:p>
      </dgm:t>
    </dgm:pt>
  </dgm:ptLst>
  <dgm:cxnLst>
    <dgm:cxn modelId="{41CBEEB4-589C-ED41-9DA7-5418FC7EC1CF}" type="presOf" srcId="{87E61DDB-674D-FA4E-BC57-8CAEDBB7E928}" destId="{99660E39-4500-7748-9D8C-1FF76143B060}" srcOrd="0" destOrd="0" presId="urn:microsoft.com/office/officeart/2005/8/layout/chevron1"/>
    <dgm:cxn modelId="{83785FC2-9A53-DD43-8474-A02C709DDED1}" srcId="{6F112FFA-1D94-3F49-B393-C5260F69B8E7}" destId="{292CA376-6BF8-7946-935C-4CA0F72065B1}" srcOrd="4" destOrd="0" parTransId="{AF5D2DF7-A70A-DE47-9FB8-1A671E710BAE}" sibTransId="{CFB253ED-0D02-A945-AE98-E71C0CA0835E}"/>
    <dgm:cxn modelId="{231BF4E2-1557-BC4A-90A4-84D05FAC364C}" type="presOf" srcId="{292CA376-6BF8-7946-935C-4CA0F72065B1}" destId="{DA4C0ABC-C6CE-164F-B9CD-9A1A55405B68}" srcOrd="0" destOrd="0" presId="urn:microsoft.com/office/officeart/2005/8/layout/chevron1"/>
    <dgm:cxn modelId="{480C824D-D1AE-6D43-A100-55A46A996B42}" srcId="{6F112FFA-1D94-3F49-B393-C5260F69B8E7}" destId="{87E61DDB-674D-FA4E-BC57-8CAEDBB7E928}" srcOrd="0" destOrd="0" parTransId="{F3669C3A-393E-9546-9138-F3F272B5A926}" sibTransId="{7A6725CA-E1E4-CC4A-A3A0-72620A602E61}"/>
    <dgm:cxn modelId="{6B49D0F7-E4C3-454E-9C80-A0D4995DB8E0}" type="presOf" srcId="{874D88F3-E095-D641-B9B5-584BA0B5E535}" destId="{D1BC447D-A277-E747-A056-A51C5E759DBF}" srcOrd="0" destOrd="0" presId="urn:microsoft.com/office/officeart/2005/8/layout/chevron1"/>
    <dgm:cxn modelId="{0B2FB8EC-2846-AA4A-90BC-4EC8363CC664}" srcId="{6F112FFA-1D94-3F49-B393-C5260F69B8E7}" destId="{F83DF373-C589-6A43-9772-A9F1962C5FBB}" srcOrd="2" destOrd="0" parTransId="{B9AB75B5-3454-7544-9E7A-490322797AB5}" sibTransId="{6D77AA72-D339-8C4A-B3A4-87D90ABC6BBA}"/>
    <dgm:cxn modelId="{D0F21F6F-5373-1842-ABD9-25DD922989BA}" type="presOf" srcId="{F83DF373-C589-6A43-9772-A9F1962C5FBB}" destId="{D61A5937-0F37-1149-8789-541023FC4C0B}" srcOrd="0" destOrd="0" presId="urn:microsoft.com/office/officeart/2005/8/layout/chevron1"/>
    <dgm:cxn modelId="{7E6D3740-0620-1546-A9ED-254A9F042FB4}" type="presOf" srcId="{4EAEE06D-C98C-8349-A2B6-2A50E980E7B8}" destId="{F044349B-C552-514D-AA1C-64CDAE5972FF}" srcOrd="0" destOrd="0" presId="urn:microsoft.com/office/officeart/2005/8/layout/chevron1"/>
    <dgm:cxn modelId="{B9A37A85-3D35-3B4A-A5B3-8244FBEB5687}" type="presOf" srcId="{6F112FFA-1D94-3F49-B393-C5260F69B8E7}" destId="{C06404A9-B967-184D-8D8C-F167D48C9D15}" srcOrd="0" destOrd="0" presId="urn:microsoft.com/office/officeart/2005/8/layout/chevron1"/>
    <dgm:cxn modelId="{5D6BEB51-1DD8-5D4B-B025-12DEFEE790ED}" srcId="{6F112FFA-1D94-3F49-B393-C5260F69B8E7}" destId="{874D88F3-E095-D641-B9B5-584BA0B5E535}" srcOrd="3" destOrd="0" parTransId="{961D24AC-C565-AC46-B3DF-6A85F81FE553}" sibTransId="{850CF5B9-FEE1-6C45-8D15-76B9D394EB85}"/>
    <dgm:cxn modelId="{CC7BFEE7-DB07-DA45-BBFB-8482EAB2BF65}" srcId="{6F112FFA-1D94-3F49-B393-C5260F69B8E7}" destId="{4EAEE06D-C98C-8349-A2B6-2A50E980E7B8}" srcOrd="1" destOrd="0" parTransId="{7A811928-A894-8749-B7FE-F7EC656D6355}" sibTransId="{D5AA34E8-AE9D-734F-952B-89DD6DDB8AA7}"/>
    <dgm:cxn modelId="{48AA8B2B-223B-C44A-9EE0-14FF0A4B7E8B}" type="presParOf" srcId="{C06404A9-B967-184D-8D8C-F167D48C9D15}" destId="{99660E39-4500-7748-9D8C-1FF76143B060}" srcOrd="0" destOrd="0" presId="urn:microsoft.com/office/officeart/2005/8/layout/chevron1"/>
    <dgm:cxn modelId="{E13D6704-D480-CD49-BE64-A0258B065A22}" type="presParOf" srcId="{C06404A9-B967-184D-8D8C-F167D48C9D15}" destId="{665E9CB7-3259-3E49-95B4-3040F31AD1BB}" srcOrd="1" destOrd="0" presId="urn:microsoft.com/office/officeart/2005/8/layout/chevron1"/>
    <dgm:cxn modelId="{C55CFEBE-FAAF-904B-B3CB-DDA911ED1C32}" type="presParOf" srcId="{C06404A9-B967-184D-8D8C-F167D48C9D15}" destId="{F044349B-C552-514D-AA1C-64CDAE5972FF}" srcOrd="2" destOrd="0" presId="urn:microsoft.com/office/officeart/2005/8/layout/chevron1"/>
    <dgm:cxn modelId="{BA7CC8A6-6E32-2846-8D01-DA0E62FE8AC3}" type="presParOf" srcId="{C06404A9-B967-184D-8D8C-F167D48C9D15}" destId="{EC5F1496-1E9A-044D-8646-BE2A7A015F04}" srcOrd="3" destOrd="0" presId="urn:microsoft.com/office/officeart/2005/8/layout/chevron1"/>
    <dgm:cxn modelId="{1CE98FE5-11A8-4E4B-BE10-BBA7D873283F}" type="presParOf" srcId="{C06404A9-B967-184D-8D8C-F167D48C9D15}" destId="{D61A5937-0F37-1149-8789-541023FC4C0B}" srcOrd="4" destOrd="0" presId="urn:microsoft.com/office/officeart/2005/8/layout/chevron1"/>
    <dgm:cxn modelId="{DDC95969-1F73-4C45-8888-65BFD37ED64B}" type="presParOf" srcId="{C06404A9-B967-184D-8D8C-F167D48C9D15}" destId="{E73A8A2F-1B18-814F-9145-812622A97719}" srcOrd="5" destOrd="0" presId="urn:microsoft.com/office/officeart/2005/8/layout/chevron1"/>
    <dgm:cxn modelId="{7C93B463-CAFE-3747-8DD7-B998D38B049F}" type="presParOf" srcId="{C06404A9-B967-184D-8D8C-F167D48C9D15}" destId="{D1BC447D-A277-E747-A056-A51C5E759DBF}" srcOrd="6" destOrd="0" presId="urn:microsoft.com/office/officeart/2005/8/layout/chevron1"/>
    <dgm:cxn modelId="{48625103-D918-2F41-956B-34231E62A6C8}" type="presParOf" srcId="{C06404A9-B967-184D-8D8C-F167D48C9D15}" destId="{64D3D33A-5385-E84D-8B36-C517402BB4DA}" srcOrd="7" destOrd="0" presId="urn:microsoft.com/office/officeart/2005/8/layout/chevron1"/>
    <dgm:cxn modelId="{5713319D-C2D0-854E-B4D4-562D043DB468}" type="presParOf" srcId="{C06404A9-B967-184D-8D8C-F167D48C9D15}" destId="{DA4C0ABC-C6CE-164F-B9CD-9A1A55405B68}"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F112FFA-1D94-3F49-B393-C5260F69B8E7}" type="doc">
      <dgm:prSet loTypeId="urn:microsoft.com/office/officeart/2005/8/layout/chevron1" loCatId="" qsTypeId="urn:microsoft.com/office/officeart/2005/8/quickstyle/simple4" qsCatId="simple" csTypeId="urn:microsoft.com/office/officeart/2005/8/colors/accent1_2" csCatId="accent1" phldr="1"/>
      <dgm:spPr/>
    </dgm:pt>
    <dgm:pt modelId="{87E61DDB-674D-FA4E-BC57-8CAEDBB7E928}">
      <dgm:prSet phldrT="[Text]"/>
      <dgm:spPr/>
      <dgm:t>
        <a:bodyPr/>
        <a:lstStyle/>
        <a:p>
          <a:r>
            <a:rPr lang="en-US" dirty="0" smtClean="0"/>
            <a:t>Introduction</a:t>
          </a:r>
          <a:endParaRPr lang="en-US" dirty="0"/>
        </a:p>
      </dgm:t>
    </dgm:pt>
    <dgm:pt modelId="{F3669C3A-393E-9546-9138-F3F272B5A926}" type="parTrans" cxnId="{480C824D-D1AE-6D43-A100-55A46A996B42}">
      <dgm:prSet/>
      <dgm:spPr/>
      <dgm:t>
        <a:bodyPr/>
        <a:lstStyle/>
        <a:p>
          <a:endParaRPr lang="en-US"/>
        </a:p>
      </dgm:t>
    </dgm:pt>
    <dgm:pt modelId="{7A6725CA-E1E4-CC4A-A3A0-72620A602E61}" type="sibTrans" cxnId="{480C824D-D1AE-6D43-A100-55A46A996B42}">
      <dgm:prSet/>
      <dgm:spPr/>
      <dgm:t>
        <a:bodyPr/>
        <a:lstStyle/>
        <a:p>
          <a:endParaRPr lang="en-US"/>
        </a:p>
      </dgm:t>
    </dgm:pt>
    <dgm:pt modelId="{874D88F3-E095-D641-B9B5-584BA0B5E535}">
      <dgm:prSet phldrT="[Text]"/>
      <dgm:spPr/>
      <dgm:t>
        <a:bodyPr/>
        <a:lstStyle/>
        <a:p>
          <a:r>
            <a:rPr lang="en-US" dirty="0" smtClean="0"/>
            <a:t>Speaking</a:t>
          </a:r>
          <a:endParaRPr lang="en-US" dirty="0"/>
        </a:p>
      </dgm:t>
    </dgm:pt>
    <dgm:pt modelId="{961D24AC-C565-AC46-B3DF-6A85F81FE553}" type="parTrans" cxnId="{5D6BEB51-1DD8-5D4B-B025-12DEFEE790ED}">
      <dgm:prSet/>
      <dgm:spPr/>
      <dgm:t>
        <a:bodyPr/>
        <a:lstStyle/>
        <a:p>
          <a:endParaRPr lang="en-US"/>
        </a:p>
      </dgm:t>
    </dgm:pt>
    <dgm:pt modelId="{850CF5B9-FEE1-6C45-8D15-76B9D394EB85}" type="sibTrans" cxnId="{5D6BEB51-1DD8-5D4B-B025-12DEFEE790ED}">
      <dgm:prSet/>
      <dgm:spPr/>
      <dgm:t>
        <a:bodyPr/>
        <a:lstStyle/>
        <a:p>
          <a:endParaRPr lang="en-US"/>
        </a:p>
      </dgm:t>
    </dgm:pt>
    <dgm:pt modelId="{292CA376-6BF8-7946-935C-4CA0F72065B1}">
      <dgm:prSet phldrT="[Text]"/>
      <dgm:spPr/>
      <dgm:t>
        <a:bodyPr/>
        <a:lstStyle/>
        <a:p>
          <a:r>
            <a:rPr lang="en-US" dirty="0" smtClean="0"/>
            <a:t>Conclusion</a:t>
          </a:r>
          <a:endParaRPr lang="en-US" dirty="0"/>
        </a:p>
      </dgm:t>
    </dgm:pt>
    <dgm:pt modelId="{AF5D2DF7-A70A-DE47-9FB8-1A671E710BAE}" type="parTrans" cxnId="{83785FC2-9A53-DD43-8474-A02C709DDED1}">
      <dgm:prSet/>
      <dgm:spPr/>
      <dgm:t>
        <a:bodyPr/>
        <a:lstStyle/>
        <a:p>
          <a:endParaRPr lang="en-US"/>
        </a:p>
      </dgm:t>
    </dgm:pt>
    <dgm:pt modelId="{CFB253ED-0D02-A945-AE98-E71C0CA0835E}" type="sibTrans" cxnId="{83785FC2-9A53-DD43-8474-A02C709DDED1}">
      <dgm:prSet/>
      <dgm:spPr/>
      <dgm:t>
        <a:bodyPr/>
        <a:lstStyle/>
        <a:p>
          <a:endParaRPr lang="en-US"/>
        </a:p>
      </dgm:t>
    </dgm:pt>
    <dgm:pt modelId="{F83DF373-C589-6A43-9772-A9F1962C5FBB}">
      <dgm:prSet phldrT="[Text]"/>
      <dgm:spPr/>
      <dgm:t>
        <a:bodyPr/>
        <a:lstStyle/>
        <a:p>
          <a:r>
            <a:rPr lang="en-US" dirty="0" smtClean="0"/>
            <a:t>PowerPoint</a:t>
          </a:r>
          <a:endParaRPr lang="en-US" dirty="0"/>
        </a:p>
      </dgm:t>
    </dgm:pt>
    <dgm:pt modelId="{B9AB75B5-3454-7544-9E7A-490322797AB5}" type="parTrans" cxnId="{0B2FB8EC-2846-AA4A-90BC-4EC8363CC664}">
      <dgm:prSet/>
      <dgm:spPr/>
      <dgm:t>
        <a:bodyPr/>
        <a:lstStyle/>
        <a:p>
          <a:endParaRPr lang="en-US"/>
        </a:p>
      </dgm:t>
    </dgm:pt>
    <dgm:pt modelId="{6D77AA72-D339-8C4A-B3A4-87D90ABC6BBA}" type="sibTrans" cxnId="{0B2FB8EC-2846-AA4A-90BC-4EC8363CC664}">
      <dgm:prSet/>
      <dgm:spPr/>
      <dgm:t>
        <a:bodyPr/>
        <a:lstStyle/>
        <a:p>
          <a:endParaRPr lang="en-US"/>
        </a:p>
      </dgm:t>
    </dgm:pt>
    <dgm:pt modelId="{4EAEE06D-C98C-8349-A2B6-2A50E980E7B8}">
      <dgm:prSet phldrT="[Text]"/>
      <dgm:spPr/>
      <dgm:t>
        <a:bodyPr/>
        <a:lstStyle/>
        <a:p>
          <a:r>
            <a:rPr lang="en-US" dirty="0" smtClean="0"/>
            <a:t>Preparation</a:t>
          </a:r>
          <a:endParaRPr lang="en-US" dirty="0"/>
        </a:p>
      </dgm:t>
    </dgm:pt>
    <dgm:pt modelId="{7A811928-A894-8749-B7FE-F7EC656D6355}" type="parTrans" cxnId="{CC7BFEE7-DB07-DA45-BBFB-8482EAB2BF65}">
      <dgm:prSet/>
      <dgm:spPr/>
      <dgm:t>
        <a:bodyPr/>
        <a:lstStyle/>
        <a:p>
          <a:endParaRPr lang="en-US"/>
        </a:p>
      </dgm:t>
    </dgm:pt>
    <dgm:pt modelId="{D5AA34E8-AE9D-734F-952B-89DD6DDB8AA7}" type="sibTrans" cxnId="{CC7BFEE7-DB07-DA45-BBFB-8482EAB2BF65}">
      <dgm:prSet/>
      <dgm:spPr/>
      <dgm:t>
        <a:bodyPr/>
        <a:lstStyle/>
        <a:p>
          <a:endParaRPr lang="en-US"/>
        </a:p>
      </dgm:t>
    </dgm:pt>
    <dgm:pt modelId="{C06404A9-B967-184D-8D8C-F167D48C9D15}" type="pres">
      <dgm:prSet presAssocID="{6F112FFA-1D94-3F49-B393-C5260F69B8E7}" presName="Name0" presStyleCnt="0">
        <dgm:presLayoutVars>
          <dgm:dir/>
          <dgm:animLvl val="lvl"/>
          <dgm:resizeHandles val="exact"/>
        </dgm:presLayoutVars>
      </dgm:prSet>
      <dgm:spPr/>
    </dgm:pt>
    <dgm:pt modelId="{99660E39-4500-7748-9D8C-1FF76143B060}" type="pres">
      <dgm:prSet presAssocID="{87E61DDB-674D-FA4E-BC57-8CAEDBB7E928}" presName="parTxOnly" presStyleLbl="node1" presStyleIdx="0" presStyleCnt="5">
        <dgm:presLayoutVars>
          <dgm:chMax val="0"/>
          <dgm:chPref val="0"/>
          <dgm:bulletEnabled val="1"/>
        </dgm:presLayoutVars>
      </dgm:prSet>
      <dgm:spPr/>
      <dgm:t>
        <a:bodyPr/>
        <a:lstStyle/>
        <a:p>
          <a:endParaRPr lang="en-US"/>
        </a:p>
      </dgm:t>
    </dgm:pt>
    <dgm:pt modelId="{665E9CB7-3259-3E49-95B4-3040F31AD1BB}" type="pres">
      <dgm:prSet presAssocID="{7A6725CA-E1E4-CC4A-A3A0-72620A602E61}" presName="parTxOnlySpace" presStyleCnt="0"/>
      <dgm:spPr/>
    </dgm:pt>
    <dgm:pt modelId="{F044349B-C552-514D-AA1C-64CDAE5972FF}" type="pres">
      <dgm:prSet presAssocID="{4EAEE06D-C98C-8349-A2B6-2A50E980E7B8}" presName="parTxOnly" presStyleLbl="node1" presStyleIdx="1" presStyleCnt="5">
        <dgm:presLayoutVars>
          <dgm:chMax val="0"/>
          <dgm:chPref val="0"/>
          <dgm:bulletEnabled val="1"/>
        </dgm:presLayoutVars>
      </dgm:prSet>
      <dgm:spPr/>
      <dgm:t>
        <a:bodyPr/>
        <a:lstStyle/>
        <a:p>
          <a:endParaRPr lang="en-US"/>
        </a:p>
      </dgm:t>
    </dgm:pt>
    <dgm:pt modelId="{EC5F1496-1E9A-044D-8646-BE2A7A015F04}" type="pres">
      <dgm:prSet presAssocID="{D5AA34E8-AE9D-734F-952B-89DD6DDB8AA7}" presName="parTxOnlySpace" presStyleCnt="0"/>
      <dgm:spPr/>
    </dgm:pt>
    <dgm:pt modelId="{D61A5937-0F37-1149-8789-541023FC4C0B}" type="pres">
      <dgm:prSet presAssocID="{F83DF373-C589-6A43-9772-A9F1962C5FBB}" presName="parTxOnly" presStyleLbl="node1" presStyleIdx="2" presStyleCnt="5">
        <dgm:presLayoutVars>
          <dgm:chMax val="0"/>
          <dgm:chPref val="0"/>
          <dgm:bulletEnabled val="1"/>
        </dgm:presLayoutVars>
      </dgm:prSet>
      <dgm:spPr/>
      <dgm:t>
        <a:bodyPr/>
        <a:lstStyle/>
        <a:p>
          <a:endParaRPr lang="en-US"/>
        </a:p>
      </dgm:t>
    </dgm:pt>
    <dgm:pt modelId="{E73A8A2F-1B18-814F-9145-812622A97719}" type="pres">
      <dgm:prSet presAssocID="{6D77AA72-D339-8C4A-B3A4-87D90ABC6BBA}" presName="parTxOnlySpace" presStyleCnt="0"/>
      <dgm:spPr/>
    </dgm:pt>
    <dgm:pt modelId="{D1BC447D-A277-E747-A056-A51C5E759DBF}" type="pres">
      <dgm:prSet presAssocID="{874D88F3-E095-D641-B9B5-584BA0B5E535}" presName="parTxOnly" presStyleLbl="node1" presStyleIdx="3" presStyleCnt="5">
        <dgm:presLayoutVars>
          <dgm:chMax val="0"/>
          <dgm:chPref val="0"/>
          <dgm:bulletEnabled val="1"/>
        </dgm:presLayoutVars>
      </dgm:prSet>
      <dgm:spPr/>
      <dgm:t>
        <a:bodyPr/>
        <a:lstStyle/>
        <a:p>
          <a:endParaRPr lang="en-US"/>
        </a:p>
      </dgm:t>
    </dgm:pt>
    <dgm:pt modelId="{64D3D33A-5385-E84D-8B36-C517402BB4DA}" type="pres">
      <dgm:prSet presAssocID="{850CF5B9-FEE1-6C45-8D15-76B9D394EB85}" presName="parTxOnlySpace" presStyleCnt="0"/>
      <dgm:spPr/>
    </dgm:pt>
    <dgm:pt modelId="{DA4C0ABC-C6CE-164F-B9CD-9A1A55405B68}" type="pres">
      <dgm:prSet presAssocID="{292CA376-6BF8-7946-935C-4CA0F72065B1}" presName="parTxOnly" presStyleLbl="node1" presStyleIdx="4" presStyleCnt="5">
        <dgm:presLayoutVars>
          <dgm:chMax val="0"/>
          <dgm:chPref val="0"/>
          <dgm:bulletEnabled val="1"/>
        </dgm:presLayoutVars>
      </dgm:prSet>
      <dgm:spPr/>
      <dgm:t>
        <a:bodyPr/>
        <a:lstStyle/>
        <a:p>
          <a:endParaRPr lang="en-US"/>
        </a:p>
      </dgm:t>
    </dgm:pt>
  </dgm:ptLst>
  <dgm:cxnLst>
    <dgm:cxn modelId="{83785FC2-9A53-DD43-8474-A02C709DDED1}" srcId="{6F112FFA-1D94-3F49-B393-C5260F69B8E7}" destId="{292CA376-6BF8-7946-935C-4CA0F72065B1}" srcOrd="4" destOrd="0" parTransId="{AF5D2DF7-A70A-DE47-9FB8-1A671E710BAE}" sibTransId="{CFB253ED-0D02-A945-AE98-E71C0CA0835E}"/>
    <dgm:cxn modelId="{77C09EE3-0789-5A42-9932-0BA1755FABDB}" type="presOf" srcId="{4EAEE06D-C98C-8349-A2B6-2A50E980E7B8}" destId="{F044349B-C552-514D-AA1C-64CDAE5972FF}" srcOrd="0" destOrd="0" presId="urn:microsoft.com/office/officeart/2005/8/layout/chevron1"/>
    <dgm:cxn modelId="{480C824D-D1AE-6D43-A100-55A46A996B42}" srcId="{6F112FFA-1D94-3F49-B393-C5260F69B8E7}" destId="{87E61DDB-674D-FA4E-BC57-8CAEDBB7E928}" srcOrd="0" destOrd="0" parTransId="{F3669C3A-393E-9546-9138-F3F272B5A926}" sibTransId="{7A6725CA-E1E4-CC4A-A3A0-72620A602E61}"/>
    <dgm:cxn modelId="{5EB0FEF6-610D-4548-8DAA-46D2A51A90D1}" type="presOf" srcId="{87E61DDB-674D-FA4E-BC57-8CAEDBB7E928}" destId="{99660E39-4500-7748-9D8C-1FF76143B060}" srcOrd="0" destOrd="0" presId="urn:microsoft.com/office/officeart/2005/8/layout/chevron1"/>
    <dgm:cxn modelId="{7EFEBE09-4F32-A343-B156-ED43AEB4CA03}" type="presOf" srcId="{F83DF373-C589-6A43-9772-A9F1962C5FBB}" destId="{D61A5937-0F37-1149-8789-541023FC4C0B}" srcOrd="0" destOrd="0" presId="urn:microsoft.com/office/officeart/2005/8/layout/chevron1"/>
    <dgm:cxn modelId="{0B2FB8EC-2846-AA4A-90BC-4EC8363CC664}" srcId="{6F112FFA-1D94-3F49-B393-C5260F69B8E7}" destId="{F83DF373-C589-6A43-9772-A9F1962C5FBB}" srcOrd="2" destOrd="0" parTransId="{B9AB75B5-3454-7544-9E7A-490322797AB5}" sibTransId="{6D77AA72-D339-8C4A-B3A4-87D90ABC6BBA}"/>
    <dgm:cxn modelId="{5D6BEB51-1DD8-5D4B-B025-12DEFEE790ED}" srcId="{6F112FFA-1D94-3F49-B393-C5260F69B8E7}" destId="{874D88F3-E095-D641-B9B5-584BA0B5E535}" srcOrd="3" destOrd="0" parTransId="{961D24AC-C565-AC46-B3DF-6A85F81FE553}" sibTransId="{850CF5B9-FEE1-6C45-8D15-76B9D394EB85}"/>
    <dgm:cxn modelId="{ACA2F87B-7C5C-EF4B-A928-B5B7CBD58700}" type="presOf" srcId="{292CA376-6BF8-7946-935C-4CA0F72065B1}" destId="{DA4C0ABC-C6CE-164F-B9CD-9A1A55405B68}" srcOrd="0" destOrd="0" presId="urn:microsoft.com/office/officeart/2005/8/layout/chevron1"/>
    <dgm:cxn modelId="{43E0991B-A35E-B546-B6D3-ED3F3AA4BBB0}" type="presOf" srcId="{6F112FFA-1D94-3F49-B393-C5260F69B8E7}" destId="{C06404A9-B967-184D-8D8C-F167D48C9D15}" srcOrd="0" destOrd="0" presId="urn:microsoft.com/office/officeart/2005/8/layout/chevron1"/>
    <dgm:cxn modelId="{CC7BFEE7-DB07-DA45-BBFB-8482EAB2BF65}" srcId="{6F112FFA-1D94-3F49-B393-C5260F69B8E7}" destId="{4EAEE06D-C98C-8349-A2B6-2A50E980E7B8}" srcOrd="1" destOrd="0" parTransId="{7A811928-A894-8749-B7FE-F7EC656D6355}" sibTransId="{D5AA34E8-AE9D-734F-952B-89DD6DDB8AA7}"/>
    <dgm:cxn modelId="{4E2DE518-7523-F14F-B1FC-FC4D2B9F454B}" type="presOf" srcId="{874D88F3-E095-D641-B9B5-584BA0B5E535}" destId="{D1BC447D-A277-E747-A056-A51C5E759DBF}" srcOrd="0" destOrd="0" presId="urn:microsoft.com/office/officeart/2005/8/layout/chevron1"/>
    <dgm:cxn modelId="{5DA42BCC-4944-934F-8987-9B97BCB751FB}" type="presParOf" srcId="{C06404A9-B967-184D-8D8C-F167D48C9D15}" destId="{99660E39-4500-7748-9D8C-1FF76143B060}" srcOrd="0" destOrd="0" presId="urn:microsoft.com/office/officeart/2005/8/layout/chevron1"/>
    <dgm:cxn modelId="{08C106CB-E2FE-7040-89A6-0B49723A9B2B}" type="presParOf" srcId="{C06404A9-B967-184D-8D8C-F167D48C9D15}" destId="{665E9CB7-3259-3E49-95B4-3040F31AD1BB}" srcOrd="1" destOrd="0" presId="urn:microsoft.com/office/officeart/2005/8/layout/chevron1"/>
    <dgm:cxn modelId="{5A63A073-92D2-D14D-9369-FD56CFC25CE7}" type="presParOf" srcId="{C06404A9-B967-184D-8D8C-F167D48C9D15}" destId="{F044349B-C552-514D-AA1C-64CDAE5972FF}" srcOrd="2" destOrd="0" presId="urn:microsoft.com/office/officeart/2005/8/layout/chevron1"/>
    <dgm:cxn modelId="{94AC174E-1417-E54E-86DD-423DB84CC6AB}" type="presParOf" srcId="{C06404A9-B967-184D-8D8C-F167D48C9D15}" destId="{EC5F1496-1E9A-044D-8646-BE2A7A015F04}" srcOrd="3" destOrd="0" presId="urn:microsoft.com/office/officeart/2005/8/layout/chevron1"/>
    <dgm:cxn modelId="{0879515C-0DFC-E744-AD88-3F944CB736A6}" type="presParOf" srcId="{C06404A9-B967-184D-8D8C-F167D48C9D15}" destId="{D61A5937-0F37-1149-8789-541023FC4C0B}" srcOrd="4" destOrd="0" presId="urn:microsoft.com/office/officeart/2005/8/layout/chevron1"/>
    <dgm:cxn modelId="{A245B12E-E67C-2A43-9DDD-ED71D746F543}" type="presParOf" srcId="{C06404A9-B967-184D-8D8C-F167D48C9D15}" destId="{E73A8A2F-1B18-814F-9145-812622A97719}" srcOrd="5" destOrd="0" presId="urn:microsoft.com/office/officeart/2005/8/layout/chevron1"/>
    <dgm:cxn modelId="{39C84D53-2275-274F-8EA5-7BE004EB6553}" type="presParOf" srcId="{C06404A9-B967-184D-8D8C-F167D48C9D15}" destId="{D1BC447D-A277-E747-A056-A51C5E759DBF}" srcOrd="6" destOrd="0" presId="urn:microsoft.com/office/officeart/2005/8/layout/chevron1"/>
    <dgm:cxn modelId="{A9D18C74-C77B-2D41-9476-4CF657B8DDC0}" type="presParOf" srcId="{C06404A9-B967-184D-8D8C-F167D48C9D15}" destId="{64D3D33A-5385-E84D-8B36-C517402BB4DA}" srcOrd="7" destOrd="0" presId="urn:microsoft.com/office/officeart/2005/8/layout/chevron1"/>
    <dgm:cxn modelId="{3D6BC921-5853-B542-A08B-9D8E2FB64E9F}" type="presParOf" srcId="{C06404A9-B967-184D-8D8C-F167D48C9D15}" destId="{DA4C0ABC-C6CE-164F-B9CD-9A1A55405B68}"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F112FFA-1D94-3F49-B393-C5260F69B8E7}" type="doc">
      <dgm:prSet loTypeId="urn:microsoft.com/office/officeart/2005/8/layout/chevron1" loCatId="" qsTypeId="urn:microsoft.com/office/officeart/2005/8/quickstyle/simple4" qsCatId="simple" csTypeId="urn:microsoft.com/office/officeart/2005/8/colors/accent1_2" csCatId="accent1" phldr="1"/>
      <dgm:spPr/>
    </dgm:pt>
    <dgm:pt modelId="{87E61DDB-674D-FA4E-BC57-8CAEDBB7E928}">
      <dgm:prSet phldrT="[Text]"/>
      <dgm:spPr/>
      <dgm:t>
        <a:bodyPr/>
        <a:lstStyle/>
        <a:p>
          <a:r>
            <a:rPr lang="en-US" dirty="0" smtClean="0"/>
            <a:t>Introduction</a:t>
          </a:r>
          <a:endParaRPr lang="en-US" dirty="0"/>
        </a:p>
      </dgm:t>
    </dgm:pt>
    <dgm:pt modelId="{F3669C3A-393E-9546-9138-F3F272B5A926}" type="parTrans" cxnId="{480C824D-D1AE-6D43-A100-55A46A996B42}">
      <dgm:prSet/>
      <dgm:spPr/>
      <dgm:t>
        <a:bodyPr/>
        <a:lstStyle/>
        <a:p>
          <a:endParaRPr lang="en-US"/>
        </a:p>
      </dgm:t>
    </dgm:pt>
    <dgm:pt modelId="{7A6725CA-E1E4-CC4A-A3A0-72620A602E61}" type="sibTrans" cxnId="{480C824D-D1AE-6D43-A100-55A46A996B42}">
      <dgm:prSet/>
      <dgm:spPr/>
      <dgm:t>
        <a:bodyPr/>
        <a:lstStyle/>
        <a:p>
          <a:endParaRPr lang="en-US"/>
        </a:p>
      </dgm:t>
    </dgm:pt>
    <dgm:pt modelId="{874D88F3-E095-D641-B9B5-584BA0B5E535}">
      <dgm:prSet phldrT="[Text]"/>
      <dgm:spPr/>
      <dgm:t>
        <a:bodyPr/>
        <a:lstStyle/>
        <a:p>
          <a:r>
            <a:rPr lang="en-US" dirty="0" smtClean="0"/>
            <a:t>Speaking</a:t>
          </a:r>
          <a:endParaRPr lang="en-US" dirty="0"/>
        </a:p>
      </dgm:t>
    </dgm:pt>
    <dgm:pt modelId="{961D24AC-C565-AC46-B3DF-6A85F81FE553}" type="parTrans" cxnId="{5D6BEB51-1DD8-5D4B-B025-12DEFEE790ED}">
      <dgm:prSet/>
      <dgm:spPr/>
      <dgm:t>
        <a:bodyPr/>
        <a:lstStyle/>
        <a:p>
          <a:endParaRPr lang="en-US"/>
        </a:p>
      </dgm:t>
    </dgm:pt>
    <dgm:pt modelId="{850CF5B9-FEE1-6C45-8D15-76B9D394EB85}" type="sibTrans" cxnId="{5D6BEB51-1DD8-5D4B-B025-12DEFEE790ED}">
      <dgm:prSet/>
      <dgm:spPr/>
      <dgm:t>
        <a:bodyPr/>
        <a:lstStyle/>
        <a:p>
          <a:endParaRPr lang="en-US"/>
        </a:p>
      </dgm:t>
    </dgm:pt>
    <dgm:pt modelId="{292CA376-6BF8-7946-935C-4CA0F72065B1}">
      <dgm:prSet phldrT="[Text]"/>
      <dgm:spPr/>
      <dgm:t>
        <a:bodyPr/>
        <a:lstStyle/>
        <a:p>
          <a:r>
            <a:rPr lang="en-US" dirty="0" smtClean="0"/>
            <a:t>Conclusion</a:t>
          </a:r>
          <a:endParaRPr lang="en-US" dirty="0"/>
        </a:p>
      </dgm:t>
    </dgm:pt>
    <dgm:pt modelId="{AF5D2DF7-A70A-DE47-9FB8-1A671E710BAE}" type="parTrans" cxnId="{83785FC2-9A53-DD43-8474-A02C709DDED1}">
      <dgm:prSet/>
      <dgm:spPr/>
      <dgm:t>
        <a:bodyPr/>
        <a:lstStyle/>
        <a:p>
          <a:endParaRPr lang="en-US"/>
        </a:p>
      </dgm:t>
    </dgm:pt>
    <dgm:pt modelId="{CFB253ED-0D02-A945-AE98-E71C0CA0835E}" type="sibTrans" cxnId="{83785FC2-9A53-DD43-8474-A02C709DDED1}">
      <dgm:prSet/>
      <dgm:spPr/>
      <dgm:t>
        <a:bodyPr/>
        <a:lstStyle/>
        <a:p>
          <a:endParaRPr lang="en-US"/>
        </a:p>
      </dgm:t>
    </dgm:pt>
    <dgm:pt modelId="{F83DF373-C589-6A43-9772-A9F1962C5FBB}">
      <dgm:prSet phldrT="[Text]"/>
      <dgm:spPr/>
      <dgm:t>
        <a:bodyPr/>
        <a:lstStyle/>
        <a:p>
          <a:r>
            <a:rPr lang="en-US" dirty="0" smtClean="0"/>
            <a:t>PowerPoint</a:t>
          </a:r>
          <a:endParaRPr lang="en-US" dirty="0"/>
        </a:p>
      </dgm:t>
    </dgm:pt>
    <dgm:pt modelId="{B9AB75B5-3454-7544-9E7A-490322797AB5}" type="parTrans" cxnId="{0B2FB8EC-2846-AA4A-90BC-4EC8363CC664}">
      <dgm:prSet/>
      <dgm:spPr/>
      <dgm:t>
        <a:bodyPr/>
        <a:lstStyle/>
        <a:p>
          <a:endParaRPr lang="en-US"/>
        </a:p>
      </dgm:t>
    </dgm:pt>
    <dgm:pt modelId="{6D77AA72-D339-8C4A-B3A4-87D90ABC6BBA}" type="sibTrans" cxnId="{0B2FB8EC-2846-AA4A-90BC-4EC8363CC664}">
      <dgm:prSet/>
      <dgm:spPr/>
      <dgm:t>
        <a:bodyPr/>
        <a:lstStyle/>
        <a:p>
          <a:endParaRPr lang="en-US"/>
        </a:p>
      </dgm:t>
    </dgm:pt>
    <dgm:pt modelId="{4EAEE06D-C98C-8349-A2B6-2A50E980E7B8}">
      <dgm:prSet phldrT="[Text]"/>
      <dgm:spPr/>
      <dgm:t>
        <a:bodyPr/>
        <a:lstStyle/>
        <a:p>
          <a:r>
            <a:rPr lang="en-US" dirty="0" smtClean="0"/>
            <a:t>Preparation</a:t>
          </a:r>
          <a:endParaRPr lang="en-US" dirty="0"/>
        </a:p>
      </dgm:t>
    </dgm:pt>
    <dgm:pt modelId="{7A811928-A894-8749-B7FE-F7EC656D6355}" type="parTrans" cxnId="{CC7BFEE7-DB07-DA45-BBFB-8482EAB2BF65}">
      <dgm:prSet/>
      <dgm:spPr/>
      <dgm:t>
        <a:bodyPr/>
        <a:lstStyle/>
        <a:p>
          <a:endParaRPr lang="en-US"/>
        </a:p>
      </dgm:t>
    </dgm:pt>
    <dgm:pt modelId="{D5AA34E8-AE9D-734F-952B-89DD6DDB8AA7}" type="sibTrans" cxnId="{CC7BFEE7-DB07-DA45-BBFB-8482EAB2BF65}">
      <dgm:prSet/>
      <dgm:spPr/>
      <dgm:t>
        <a:bodyPr/>
        <a:lstStyle/>
        <a:p>
          <a:endParaRPr lang="en-US"/>
        </a:p>
      </dgm:t>
    </dgm:pt>
    <dgm:pt modelId="{C06404A9-B967-184D-8D8C-F167D48C9D15}" type="pres">
      <dgm:prSet presAssocID="{6F112FFA-1D94-3F49-B393-C5260F69B8E7}" presName="Name0" presStyleCnt="0">
        <dgm:presLayoutVars>
          <dgm:dir/>
          <dgm:animLvl val="lvl"/>
          <dgm:resizeHandles val="exact"/>
        </dgm:presLayoutVars>
      </dgm:prSet>
      <dgm:spPr/>
    </dgm:pt>
    <dgm:pt modelId="{99660E39-4500-7748-9D8C-1FF76143B060}" type="pres">
      <dgm:prSet presAssocID="{87E61DDB-674D-FA4E-BC57-8CAEDBB7E928}" presName="parTxOnly" presStyleLbl="node1" presStyleIdx="0" presStyleCnt="5">
        <dgm:presLayoutVars>
          <dgm:chMax val="0"/>
          <dgm:chPref val="0"/>
          <dgm:bulletEnabled val="1"/>
        </dgm:presLayoutVars>
      </dgm:prSet>
      <dgm:spPr/>
      <dgm:t>
        <a:bodyPr/>
        <a:lstStyle/>
        <a:p>
          <a:endParaRPr lang="en-US"/>
        </a:p>
      </dgm:t>
    </dgm:pt>
    <dgm:pt modelId="{665E9CB7-3259-3E49-95B4-3040F31AD1BB}" type="pres">
      <dgm:prSet presAssocID="{7A6725CA-E1E4-CC4A-A3A0-72620A602E61}" presName="parTxOnlySpace" presStyleCnt="0"/>
      <dgm:spPr/>
    </dgm:pt>
    <dgm:pt modelId="{F044349B-C552-514D-AA1C-64CDAE5972FF}" type="pres">
      <dgm:prSet presAssocID="{4EAEE06D-C98C-8349-A2B6-2A50E980E7B8}" presName="parTxOnly" presStyleLbl="node1" presStyleIdx="1" presStyleCnt="5">
        <dgm:presLayoutVars>
          <dgm:chMax val="0"/>
          <dgm:chPref val="0"/>
          <dgm:bulletEnabled val="1"/>
        </dgm:presLayoutVars>
      </dgm:prSet>
      <dgm:spPr/>
      <dgm:t>
        <a:bodyPr/>
        <a:lstStyle/>
        <a:p>
          <a:endParaRPr lang="en-US"/>
        </a:p>
      </dgm:t>
    </dgm:pt>
    <dgm:pt modelId="{EC5F1496-1E9A-044D-8646-BE2A7A015F04}" type="pres">
      <dgm:prSet presAssocID="{D5AA34E8-AE9D-734F-952B-89DD6DDB8AA7}" presName="parTxOnlySpace" presStyleCnt="0"/>
      <dgm:spPr/>
    </dgm:pt>
    <dgm:pt modelId="{D61A5937-0F37-1149-8789-541023FC4C0B}" type="pres">
      <dgm:prSet presAssocID="{F83DF373-C589-6A43-9772-A9F1962C5FBB}" presName="parTxOnly" presStyleLbl="node1" presStyleIdx="2" presStyleCnt="5">
        <dgm:presLayoutVars>
          <dgm:chMax val="0"/>
          <dgm:chPref val="0"/>
          <dgm:bulletEnabled val="1"/>
        </dgm:presLayoutVars>
      </dgm:prSet>
      <dgm:spPr/>
      <dgm:t>
        <a:bodyPr/>
        <a:lstStyle/>
        <a:p>
          <a:endParaRPr lang="en-US"/>
        </a:p>
      </dgm:t>
    </dgm:pt>
    <dgm:pt modelId="{E73A8A2F-1B18-814F-9145-812622A97719}" type="pres">
      <dgm:prSet presAssocID="{6D77AA72-D339-8C4A-B3A4-87D90ABC6BBA}" presName="parTxOnlySpace" presStyleCnt="0"/>
      <dgm:spPr/>
    </dgm:pt>
    <dgm:pt modelId="{D1BC447D-A277-E747-A056-A51C5E759DBF}" type="pres">
      <dgm:prSet presAssocID="{874D88F3-E095-D641-B9B5-584BA0B5E535}" presName="parTxOnly" presStyleLbl="node1" presStyleIdx="3" presStyleCnt="5">
        <dgm:presLayoutVars>
          <dgm:chMax val="0"/>
          <dgm:chPref val="0"/>
          <dgm:bulletEnabled val="1"/>
        </dgm:presLayoutVars>
      </dgm:prSet>
      <dgm:spPr/>
      <dgm:t>
        <a:bodyPr/>
        <a:lstStyle/>
        <a:p>
          <a:endParaRPr lang="en-US"/>
        </a:p>
      </dgm:t>
    </dgm:pt>
    <dgm:pt modelId="{64D3D33A-5385-E84D-8B36-C517402BB4DA}" type="pres">
      <dgm:prSet presAssocID="{850CF5B9-FEE1-6C45-8D15-76B9D394EB85}" presName="parTxOnlySpace" presStyleCnt="0"/>
      <dgm:spPr/>
    </dgm:pt>
    <dgm:pt modelId="{DA4C0ABC-C6CE-164F-B9CD-9A1A55405B68}" type="pres">
      <dgm:prSet presAssocID="{292CA376-6BF8-7946-935C-4CA0F72065B1}" presName="parTxOnly" presStyleLbl="node1" presStyleIdx="4" presStyleCnt="5">
        <dgm:presLayoutVars>
          <dgm:chMax val="0"/>
          <dgm:chPref val="0"/>
          <dgm:bulletEnabled val="1"/>
        </dgm:presLayoutVars>
      </dgm:prSet>
      <dgm:spPr/>
      <dgm:t>
        <a:bodyPr/>
        <a:lstStyle/>
        <a:p>
          <a:endParaRPr lang="en-US"/>
        </a:p>
      </dgm:t>
    </dgm:pt>
  </dgm:ptLst>
  <dgm:cxnLst>
    <dgm:cxn modelId="{CC7BFEE7-DB07-DA45-BBFB-8482EAB2BF65}" srcId="{6F112FFA-1D94-3F49-B393-C5260F69B8E7}" destId="{4EAEE06D-C98C-8349-A2B6-2A50E980E7B8}" srcOrd="1" destOrd="0" parTransId="{7A811928-A894-8749-B7FE-F7EC656D6355}" sibTransId="{D5AA34E8-AE9D-734F-952B-89DD6DDB8AA7}"/>
    <dgm:cxn modelId="{6A67ABB8-41AA-8142-BC92-D0A7EF71D135}" type="presOf" srcId="{292CA376-6BF8-7946-935C-4CA0F72065B1}" destId="{DA4C0ABC-C6CE-164F-B9CD-9A1A55405B68}" srcOrd="0" destOrd="0" presId="urn:microsoft.com/office/officeart/2005/8/layout/chevron1"/>
    <dgm:cxn modelId="{0B2FB8EC-2846-AA4A-90BC-4EC8363CC664}" srcId="{6F112FFA-1D94-3F49-B393-C5260F69B8E7}" destId="{F83DF373-C589-6A43-9772-A9F1962C5FBB}" srcOrd="2" destOrd="0" parTransId="{B9AB75B5-3454-7544-9E7A-490322797AB5}" sibTransId="{6D77AA72-D339-8C4A-B3A4-87D90ABC6BBA}"/>
    <dgm:cxn modelId="{9EEFC340-65F1-7045-B8FF-DCFCA973A951}" type="presOf" srcId="{6F112FFA-1D94-3F49-B393-C5260F69B8E7}" destId="{C06404A9-B967-184D-8D8C-F167D48C9D15}" srcOrd="0" destOrd="0" presId="urn:microsoft.com/office/officeart/2005/8/layout/chevron1"/>
    <dgm:cxn modelId="{ADFF51ED-A61A-4044-A6FB-CF004C2268FC}" type="presOf" srcId="{F83DF373-C589-6A43-9772-A9F1962C5FBB}" destId="{D61A5937-0F37-1149-8789-541023FC4C0B}" srcOrd="0" destOrd="0" presId="urn:microsoft.com/office/officeart/2005/8/layout/chevron1"/>
    <dgm:cxn modelId="{6AAFAC1F-4C25-E247-B001-1EFF6FAAC54D}" type="presOf" srcId="{87E61DDB-674D-FA4E-BC57-8CAEDBB7E928}" destId="{99660E39-4500-7748-9D8C-1FF76143B060}" srcOrd="0" destOrd="0" presId="urn:microsoft.com/office/officeart/2005/8/layout/chevron1"/>
    <dgm:cxn modelId="{EE96FF19-726C-E54B-82D9-FF855ECF793A}" type="presOf" srcId="{874D88F3-E095-D641-B9B5-584BA0B5E535}" destId="{D1BC447D-A277-E747-A056-A51C5E759DBF}" srcOrd="0" destOrd="0" presId="urn:microsoft.com/office/officeart/2005/8/layout/chevron1"/>
    <dgm:cxn modelId="{480C824D-D1AE-6D43-A100-55A46A996B42}" srcId="{6F112FFA-1D94-3F49-B393-C5260F69B8E7}" destId="{87E61DDB-674D-FA4E-BC57-8CAEDBB7E928}" srcOrd="0" destOrd="0" parTransId="{F3669C3A-393E-9546-9138-F3F272B5A926}" sibTransId="{7A6725CA-E1E4-CC4A-A3A0-72620A602E61}"/>
    <dgm:cxn modelId="{5D6BEB51-1DD8-5D4B-B025-12DEFEE790ED}" srcId="{6F112FFA-1D94-3F49-B393-C5260F69B8E7}" destId="{874D88F3-E095-D641-B9B5-584BA0B5E535}" srcOrd="3" destOrd="0" parTransId="{961D24AC-C565-AC46-B3DF-6A85F81FE553}" sibTransId="{850CF5B9-FEE1-6C45-8D15-76B9D394EB85}"/>
    <dgm:cxn modelId="{83785FC2-9A53-DD43-8474-A02C709DDED1}" srcId="{6F112FFA-1D94-3F49-B393-C5260F69B8E7}" destId="{292CA376-6BF8-7946-935C-4CA0F72065B1}" srcOrd="4" destOrd="0" parTransId="{AF5D2DF7-A70A-DE47-9FB8-1A671E710BAE}" sibTransId="{CFB253ED-0D02-A945-AE98-E71C0CA0835E}"/>
    <dgm:cxn modelId="{399DBAF2-F5CD-B44A-BAB1-B65767BFC165}" type="presOf" srcId="{4EAEE06D-C98C-8349-A2B6-2A50E980E7B8}" destId="{F044349B-C552-514D-AA1C-64CDAE5972FF}" srcOrd="0" destOrd="0" presId="urn:microsoft.com/office/officeart/2005/8/layout/chevron1"/>
    <dgm:cxn modelId="{6B6C3822-1A6D-E444-9352-A48D08A88D1E}" type="presParOf" srcId="{C06404A9-B967-184D-8D8C-F167D48C9D15}" destId="{99660E39-4500-7748-9D8C-1FF76143B060}" srcOrd="0" destOrd="0" presId="urn:microsoft.com/office/officeart/2005/8/layout/chevron1"/>
    <dgm:cxn modelId="{4275A631-EF89-2442-B36E-3473F12A8A54}" type="presParOf" srcId="{C06404A9-B967-184D-8D8C-F167D48C9D15}" destId="{665E9CB7-3259-3E49-95B4-3040F31AD1BB}" srcOrd="1" destOrd="0" presId="urn:microsoft.com/office/officeart/2005/8/layout/chevron1"/>
    <dgm:cxn modelId="{BD925E14-4CFA-7F4A-99DE-A90E3034584C}" type="presParOf" srcId="{C06404A9-B967-184D-8D8C-F167D48C9D15}" destId="{F044349B-C552-514D-AA1C-64CDAE5972FF}" srcOrd="2" destOrd="0" presId="urn:microsoft.com/office/officeart/2005/8/layout/chevron1"/>
    <dgm:cxn modelId="{30513F98-BB6F-7746-81F0-6311042A55AD}" type="presParOf" srcId="{C06404A9-B967-184D-8D8C-F167D48C9D15}" destId="{EC5F1496-1E9A-044D-8646-BE2A7A015F04}" srcOrd="3" destOrd="0" presId="urn:microsoft.com/office/officeart/2005/8/layout/chevron1"/>
    <dgm:cxn modelId="{6A7D4FF0-DEA4-FE48-A53D-767C9B8BA2A2}" type="presParOf" srcId="{C06404A9-B967-184D-8D8C-F167D48C9D15}" destId="{D61A5937-0F37-1149-8789-541023FC4C0B}" srcOrd="4" destOrd="0" presId="urn:microsoft.com/office/officeart/2005/8/layout/chevron1"/>
    <dgm:cxn modelId="{B2984D92-67D9-2745-B106-96D74A7F99F1}" type="presParOf" srcId="{C06404A9-B967-184D-8D8C-F167D48C9D15}" destId="{E73A8A2F-1B18-814F-9145-812622A97719}" srcOrd="5" destOrd="0" presId="urn:microsoft.com/office/officeart/2005/8/layout/chevron1"/>
    <dgm:cxn modelId="{47F5A8BE-9522-D940-A042-FDD7D5ABBBF5}" type="presParOf" srcId="{C06404A9-B967-184D-8D8C-F167D48C9D15}" destId="{D1BC447D-A277-E747-A056-A51C5E759DBF}" srcOrd="6" destOrd="0" presId="urn:microsoft.com/office/officeart/2005/8/layout/chevron1"/>
    <dgm:cxn modelId="{2CA769CE-02A8-F346-B2E6-CA8A6B510E90}" type="presParOf" srcId="{C06404A9-B967-184D-8D8C-F167D48C9D15}" destId="{64D3D33A-5385-E84D-8B36-C517402BB4DA}" srcOrd="7" destOrd="0" presId="urn:microsoft.com/office/officeart/2005/8/layout/chevron1"/>
    <dgm:cxn modelId="{0EBE4AC4-5AB5-6F43-A04D-FDD6AB39BD3A}" type="presParOf" srcId="{C06404A9-B967-184D-8D8C-F167D48C9D15}" destId="{DA4C0ABC-C6CE-164F-B9CD-9A1A55405B68}"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F112FFA-1D94-3F49-B393-C5260F69B8E7}" type="doc">
      <dgm:prSet loTypeId="urn:microsoft.com/office/officeart/2005/8/layout/chevron1" loCatId="" qsTypeId="urn:microsoft.com/office/officeart/2005/8/quickstyle/simple4" qsCatId="simple" csTypeId="urn:microsoft.com/office/officeart/2005/8/colors/accent1_2" csCatId="accent1" phldr="1"/>
      <dgm:spPr/>
    </dgm:pt>
    <dgm:pt modelId="{87E61DDB-674D-FA4E-BC57-8CAEDBB7E928}">
      <dgm:prSet phldrT="[Text]"/>
      <dgm:spPr/>
      <dgm:t>
        <a:bodyPr/>
        <a:lstStyle/>
        <a:p>
          <a:r>
            <a:rPr lang="en-US" dirty="0" smtClean="0"/>
            <a:t>Introduction</a:t>
          </a:r>
          <a:endParaRPr lang="en-US" dirty="0"/>
        </a:p>
      </dgm:t>
    </dgm:pt>
    <dgm:pt modelId="{F3669C3A-393E-9546-9138-F3F272B5A926}" type="parTrans" cxnId="{480C824D-D1AE-6D43-A100-55A46A996B42}">
      <dgm:prSet/>
      <dgm:spPr/>
      <dgm:t>
        <a:bodyPr/>
        <a:lstStyle/>
        <a:p>
          <a:endParaRPr lang="en-US"/>
        </a:p>
      </dgm:t>
    </dgm:pt>
    <dgm:pt modelId="{7A6725CA-E1E4-CC4A-A3A0-72620A602E61}" type="sibTrans" cxnId="{480C824D-D1AE-6D43-A100-55A46A996B42}">
      <dgm:prSet/>
      <dgm:spPr/>
      <dgm:t>
        <a:bodyPr/>
        <a:lstStyle/>
        <a:p>
          <a:endParaRPr lang="en-US"/>
        </a:p>
      </dgm:t>
    </dgm:pt>
    <dgm:pt modelId="{874D88F3-E095-D641-B9B5-584BA0B5E535}">
      <dgm:prSet phldrT="[Text]"/>
      <dgm:spPr/>
      <dgm:t>
        <a:bodyPr/>
        <a:lstStyle/>
        <a:p>
          <a:r>
            <a:rPr lang="en-US" dirty="0" smtClean="0"/>
            <a:t>Speaking</a:t>
          </a:r>
          <a:endParaRPr lang="en-US" dirty="0"/>
        </a:p>
      </dgm:t>
    </dgm:pt>
    <dgm:pt modelId="{961D24AC-C565-AC46-B3DF-6A85F81FE553}" type="parTrans" cxnId="{5D6BEB51-1DD8-5D4B-B025-12DEFEE790ED}">
      <dgm:prSet/>
      <dgm:spPr/>
      <dgm:t>
        <a:bodyPr/>
        <a:lstStyle/>
        <a:p>
          <a:endParaRPr lang="en-US"/>
        </a:p>
      </dgm:t>
    </dgm:pt>
    <dgm:pt modelId="{850CF5B9-FEE1-6C45-8D15-76B9D394EB85}" type="sibTrans" cxnId="{5D6BEB51-1DD8-5D4B-B025-12DEFEE790ED}">
      <dgm:prSet/>
      <dgm:spPr/>
      <dgm:t>
        <a:bodyPr/>
        <a:lstStyle/>
        <a:p>
          <a:endParaRPr lang="en-US"/>
        </a:p>
      </dgm:t>
    </dgm:pt>
    <dgm:pt modelId="{292CA376-6BF8-7946-935C-4CA0F72065B1}">
      <dgm:prSet phldrT="[Text]"/>
      <dgm:spPr/>
      <dgm:t>
        <a:bodyPr/>
        <a:lstStyle/>
        <a:p>
          <a:r>
            <a:rPr lang="en-US" dirty="0" smtClean="0"/>
            <a:t>Conclusion</a:t>
          </a:r>
          <a:endParaRPr lang="en-US" dirty="0"/>
        </a:p>
      </dgm:t>
    </dgm:pt>
    <dgm:pt modelId="{AF5D2DF7-A70A-DE47-9FB8-1A671E710BAE}" type="parTrans" cxnId="{83785FC2-9A53-DD43-8474-A02C709DDED1}">
      <dgm:prSet/>
      <dgm:spPr/>
      <dgm:t>
        <a:bodyPr/>
        <a:lstStyle/>
        <a:p>
          <a:endParaRPr lang="en-US"/>
        </a:p>
      </dgm:t>
    </dgm:pt>
    <dgm:pt modelId="{CFB253ED-0D02-A945-AE98-E71C0CA0835E}" type="sibTrans" cxnId="{83785FC2-9A53-DD43-8474-A02C709DDED1}">
      <dgm:prSet/>
      <dgm:spPr/>
      <dgm:t>
        <a:bodyPr/>
        <a:lstStyle/>
        <a:p>
          <a:endParaRPr lang="en-US"/>
        </a:p>
      </dgm:t>
    </dgm:pt>
    <dgm:pt modelId="{F83DF373-C589-6A43-9772-A9F1962C5FBB}">
      <dgm:prSet phldrT="[Text]"/>
      <dgm:spPr/>
      <dgm:t>
        <a:bodyPr/>
        <a:lstStyle/>
        <a:p>
          <a:r>
            <a:rPr lang="en-US" dirty="0" smtClean="0"/>
            <a:t>PowerPoint</a:t>
          </a:r>
          <a:endParaRPr lang="en-US" dirty="0"/>
        </a:p>
      </dgm:t>
    </dgm:pt>
    <dgm:pt modelId="{B9AB75B5-3454-7544-9E7A-490322797AB5}" type="parTrans" cxnId="{0B2FB8EC-2846-AA4A-90BC-4EC8363CC664}">
      <dgm:prSet/>
      <dgm:spPr/>
      <dgm:t>
        <a:bodyPr/>
        <a:lstStyle/>
        <a:p>
          <a:endParaRPr lang="en-US"/>
        </a:p>
      </dgm:t>
    </dgm:pt>
    <dgm:pt modelId="{6D77AA72-D339-8C4A-B3A4-87D90ABC6BBA}" type="sibTrans" cxnId="{0B2FB8EC-2846-AA4A-90BC-4EC8363CC664}">
      <dgm:prSet/>
      <dgm:spPr/>
      <dgm:t>
        <a:bodyPr/>
        <a:lstStyle/>
        <a:p>
          <a:endParaRPr lang="en-US"/>
        </a:p>
      </dgm:t>
    </dgm:pt>
    <dgm:pt modelId="{4EAEE06D-C98C-8349-A2B6-2A50E980E7B8}">
      <dgm:prSet phldrT="[Text]"/>
      <dgm:spPr/>
      <dgm:t>
        <a:bodyPr/>
        <a:lstStyle/>
        <a:p>
          <a:r>
            <a:rPr lang="en-US" dirty="0" smtClean="0"/>
            <a:t>Preparation</a:t>
          </a:r>
          <a:endParaRPr lang="en-US" dirty="0"/>
        </a:p>
      </dgm:t>
    </dgm:pt>
    <dgm:pt modelId="{7A811928-A894-8749-B7FE-F7EC656D6355}" type="parTrans" cxnId="{CC7BFEE7-DB07-DA45-BBFB-8482EAB2BF65}">
      <dgm:prSet/>
      <dgm:spPr/>
      <dgm:t>
        <a:bodyPr/>
        <a:lstStyle/>
        <a:p>
          <a:endParaRPr lang="en-US"/>
        </a:p>
      </dgm:t>
    </dgm:pt>
    <dgm:pt modelId="{D5AA34E8-AE9D-734F-952B-89DD6DDB8AA7}" type="sibTrans" cxnId="{CC7BFEE7-DB07-DA45-BBFB-8482EAB2BF65}">
      <dgm:prSet/>
      <dgm:spPr/>
      <dgm:t>
        <a:bodyPr/>
        <a:lstStyle/>
        <a:p>
          <a:endParaRPr lang="en-US"/>
        </a:p>
      </dgm:t>
    </dgm:pt>
    <dgm:pt modelId="{C06404A9-B967-184D-8D8C-F167D48C9D15}" type="pres">
      <dgm:prSet presAssocID="{6F112FFA-1D94-3F49-B393-C5260F69B8E7}" presName="Name0" presStyleCnt="0">
        <dgm:presLayoutVars>
          <dgm:dir/>
          <dgm:animLvl val="lvl"/>
          <dgm:resizeHandles val="exact"/>
        </dgm:presLayoutVars>
      </dgm:prSet>
      <dgm:spPr/>
    </dgm:pt>
    <dgm:pt modelId="{99660E39-4500-7748-9D8C-1FF76143B060}" type="pres">
      <dgm:prSet presAssocID="{87E61DDB-674D-FA4E-BC57-8CAEDBB7E928}" presName="parTxOnly" presStyleLbl="node1" presStyleIdx="0" presStyleCnt="5">
        <dgm:presLayoutVars>
          <dgm:chMax val="0"/>
          <dgm:chPref val="0"/>
          <dgm:bulletEnabled val="1"/>
        </dgm:presLayoutVars>
      </dgm:prSet>
      <dgm:spPr/>
      <dgm:t>
        <a:bodyPr/>
        <a:lstStyle/>
        <a:p>
          <a:endParaRPr lang="en-US"/>
        </a:p>
      </dgm:t>
    </dgm:pt>
    <dgm:pt modelId="{665E9CB7-3259-3E49-95B4-3040F31AD1BB}" type="pres">
      <dgm:prSet presAssocID="{7A6725CA-E1E4-CC4A-A3A0-72620A602E61}" presName="parTxOnlySpace" presStyleCnt="0"/>
      <dgm:spPr/>
    </dgm:pt>
    <dgm:pt modelId="{F044349B-C552-514D-AA1C-64CDAE5972FF}" type="pres">
      <dgm:prSet presAssocID="{4EAEE06D-C98C-8349-A2B6-2A50E980E7B8}" presName="parTxOnly" presStyleLbl="node1" presStyleIdx="1" presStyleCnt="5">
        <dgm:presLayoutVars>
          <dgm:chMax val="0"/>
          <dgm:chPref val="0"/>
          <dgm:bulletEnabled val="1"/>
        </dgm:presLayoutVars>
      </dgm:prSet>
      <dgm:spPr/>
      <dgm:t>
        <a:bodyPr/>
        <a:lstStyle/>
        <a:p>
          <a:endParaRPr lang="en-US"/>
        </a:p>
      </dgm:t>
    </dgm:pt>
    <dgm:pt modelId="{EC5F1496-1E9A-044D-8646-BE2A7A015F04}" type="pres">
      <dgm:prSet presAssocID="{D5AA34E8-AE9D-734F-952B-89DD6DDB8AA7}" presName="parTxOnlySpace" presStyleCnt="0"/>
      <dgm:spPr/>
    </dgm:pt>
    <dgm:pt modelId="{D61A5937-0F37-1149-8789-541023FC4C0B}" type="pres">
      <dgm:prSet presAssocID="{F83DF373-C589-6A43-9772-A9F1962C5FBB}" presName="parTxOnly" presStyleLbl="node1" presStyleIdx="2" presStyleCnt="5">
        <dgm:presLayoutVars>
          <dgm:chMax val="0"/>
          <dgm:chPref val="0"/>
          <dgm:bulletEnabled val="1"/>
        </dgm:presLayoutVars>
      </dgm:prSet>
      <dgm:spPr/>
      <dgm:t>
        <a:bodyPr/>
        <a:lstStyle/>
        <a:p>
          <a:endParaRPr lang="en-US"/>
        </a:p>
      </dgm:t>
    </dgm:pt>
    <dgm:pt modelId="{E73A8A2F-1B18-814F-9145-812622A97719}" type="pres">
      <dgm:prSet presAssocID="{6D77AA72-D339-8C4A-B3A4-87D90ABC6BBA}" presName="parTxOnlySpace" presStyleCnt="0"/>
      <dgm:spPr/>
    </dgm:pt>
    <dgm:pt modelId="{D1BC447D-A277-E747-A056-A51C5E759DBF}" type="pres">
      <dgm:prSet presAssocID="{874D88F3-E095-D641-B9B5-584BA0B5E535}" presName="parTxOnly" presStyleLbl="node1" presStyleIdx="3" presStyleCnt="5">
        <dgm:presLayoutVars>
          <dgm:chMax val="0"/>
          <dgm:chPref val="0"/>
          <dgm:bulletEnabled val="1"/>
        </dgm:presLayoutVars>
      </dgm:prSet>
      <dgm:spPr/>
      <dgm:t>
        <a:bodyPr/>
        <a:lstStyle/>
        <a:p>
          <a:endParaRPr lang="en-US"/>
        </a:p>
      </dgm:t>
    </dgm:pt>
    <dgm:pt modelId="{64D3D33A-5385-E84D-8B36-C517402BB4DA}" type="pres">
      <dgm:prSet presAssocID="{850CF5B9-FEE1-6C45-8D15-76B9D394EB85}" presName="parTxOnlySpace" presStyleCnt="0"/>
      <dgm:spPr/>
    </dgm:pt>
    <dgm:pt modelId="{DA4C0ABC-C6CE-164F-B9CD-9A1A55405B68}" type="pres">
      <dgm:prSet presAssocID="{292CA376-6BF8-7946-935C-4CA0F72065B1}" presName="parTxOnly" presStyleLbl="node1" presStyleIdx="4" presStyleCnt="5">
        <dgm:presLayoutVars>
          <dgm:chMax val="0"/>
          <dgm:chPref val="0"/>
          <dgm:bulletEnabled val="1"/>
        </dgm:presLayoutVars>
      </dgm:prSet>
      <dgm:spPr/>
      <dgm:t>
        <a:bodyPr/>
        <a:lstStyle/>
        <a:p>
          <a:endParaRPr lang="en-US"/>
        </a:p>
      </dgm:t>
    </dgm:pt>
  </dgm:ptLst>
  <dgm:cxnLst>
    <dgm:cxn modelId="{CC7BFEE7-DB07-DA45-BBFB-8482EAB2BF65}" srcId="{6F112FFA-1D94-3F49-B393-C5260F69B8E7}" destId="{4EAEE06D-C98C-8349-A2B6-2A50E980E7B8}" srcOrd="1" destOrd="0" parTransId="{7A811928-A894-8749-B7FE-F7EC656D6355}" sibTransId="{D5AA34E8-AE9D-734F-952B-89DD6DDB8AA7}"/>
    <dgm:cxn modelId="{C9900792-6632-AF4A-A8E7-E575447DB00C}" type="presOf" srcId="{874D88F3-E095-D641-B9B5-584BA0B5E535}" destId="{D1BC447D-A277-E747-A056-A51C5E759DBF}" srcOrd="0" destOrd="0" presId="urn:microsoft.com/office/officeart/2005/8/layout/chevron1"/>
    <dgm:cxn modelId="{C1DCFDBC-AC37-AD49-8380-4E81380BBE78}" type="presOf" srcId="{87E61DDB-674D-FA4E-BC57-8CAEDBB7E928}" destId="{99660E39-4500-7748-9D8C-1FF76143B060}" srcOrd="0" destOrd="0" presId="urn:microsoft.com/office/officeart/2005/8/layout/chevron1"/>
    <dgm:cxn modelId="{0B2FB8EC-2846-AA4A-90BC-4EC8363CC664}" srcId="{6F112FFA-1D94-3F49-B393-C5260F69B8E7}" destId="{F83DF373-C589-6A43-9772-A9F1962C5FBB}" srcOrd="2" destOrd="0" parTransId="{B9AB75B5-3454-7544-9E7A-490322797AB5}" sibTransId="{6D77AA72-D339-8C4A-B3A4-87D90ABC6BBA}"/>
    <dgm:cxn modelId="{186FA42E-573A-6F48-B130-C757428B5178}" type="presOf" srcId="{4EAEE06D-C98C-8349-A2B6-2A50E980E7B8}" destId="{F044349B-C552-514D-AA1C-64CDAE5972FF}" srcOrd="0" destOrd="0" presId="urn:microsoft.com/office/officeart/2005/8/layout/chevron1"/>
    <dgm:cxn modelId="{480C824D-D1AE-6D43-A100-55A46A996B42}" srcId="{6F112FFA-1D94-3F49-B393-C5260F69B8E7}" destId="{87E61DDB-674D-FA4E-BC57-8CAEDBB7E928}" srcOrd="0" destOrd="0" parTransId="{F3669C3A-393E-9546-9138-F3F272B5A926}" sibTransId="{7A6725CA-E1E4-CC4A-A3A0-72620A602E61}"/>
    <dgm:cxn modelId="{7D6A5F64-1591-124F-B518-4C6739CC33AD}" type="presOf" srcId="{292CA376-6BF8-7946-935C-4CA0F72065B1}" destId="{DA4C0ABC-C6CE-164F-B9CD-9A1A55405B68}" srcOrd="0" destOrd="0" presId="urn:microsoft.com/office/officeart/2005/8/layout/chevron1"/>
    <dgm:cxn modelId="{5D6BEB51-1DD8-5D4B-B025-12DEFEE790ED}" srcId="{6F112FFA-1D94-3F49-B393-C5260F69B8E7}" destId="{874D88F3-E095-D641-B9B5-584BA0B5E535}" srcOrd="3" destOrd="0" parTransId="{961D24AC-C565-AC46-B3DF-6A85F81FE553}" sibTransId="{850CF5B9-FEE1-6C45-8D15-76B9D394EB85}"/>
    <dgm:cxn modelId="{83785FC2-9A53-DD43-8474-A02C709DDED1}" srcId="{6F112FFA-1D94-3F49-B393-C5260F69B8E7}" destId="{292CA376-6BF8-7946-935C-4CA0F72065B1}" srcOrd="4" destOrd="0" parTransId="{AF5D2DF7-A70A-DE47-9FB8-1A671E710BAE}" sibTransId="{CFB253ED-0D02-A945-AE98-E71C0CA0835E}"/>
    <dgm:cxn modelId="{5BAFEB6A-C70D-6F41-AB20-808376A2A323}" type="presOf" srcId="{6F112FFA-1D94-3F49-B393-C5260F69B8E7}" destId="{C06404A9-B967-184D-8D8C-F167D48C9D15}" srcOrd="0" destOrd="0" presId="urn:microsoft.com/office/officeart/2005/8/layout/chevron1"/>
    <dgm:cxn modelId="{EFF7AB39-E9BD-9C46-872A-B87DA4390F1E}" type="presOf" srcId="{F83DF373-C589-6A43-9772-A9F1962C5FBB}" destId="{D61A5937-0F37-1149-8789-541023FC4C0B}" srcOrd="0" destOrd="0" presId="urn:microsoft.com/office/officeart/2005/8/layout/chevron1"/>
    <dgm:cxn modelId="{3C323DF4-3467-6944-8EEC-799905612A4F}" type="presParOf" srcId="{C06404A9-B967-184D-8D8C-F167D48C9D15}" destId="{99660E39-4500-7748-9D8C-1FF76143B060}" srcOrd="0" destOrd="0" presId="urn:microsoft.com/office/officeart/2005/8/layout/chevron1"/>
    <dgm:cxn modelId="{87EB1B96-5CF6-354B-ADBC-AC37272D4DE2}" type="presParOf" srcId="{C06404A9-B967-184D-8D8C-F167D48C9D15}" destId="{665E9CB7-3259-3E49-95B4-3040F31AD1BB}" srcOrd="1" destOrd="0" presId="urn:microsoft.com/office/officeart/2005/8/layout/chevron1"/>
    <dgm:cxn modelId="{1CE525D4-D4AA-2B47-A4BE-276193CA97E1}" type="presParOf" srcId="{C06404A9-B967-184D-8D8C-F167D48C9D15}" destId="{F044349B-C552-514D-AA1C-64CDAE5972FF}" srcOrd="2" destOrd="0" presId="urn:microsoft.com/office/officeart/2005/8/layout/chevron1"/>
    <dgm:cxn modelId="{8492961B-C4A1-5E4F-B17D-6C9FA8D4D934}" type="presParOf" srcId="{C06404A9-B967-184D-8D8C-F167D48C9D15}" destId="{EC5F1496-1E9A-044D-8646-BE2A7A015F04}" srcOrd="3" destOrd="0" presId="urn:microsoft.com/office/officeart/2005/8/layout/chevron1"/>
    <dgm:cxn modelId="{D59643BF-DC4D-B940-A09A-DC5BB7F945F8}" type="presParOf" srcId="{C06404A9-B967-184D-8D8C-F167D48C9D15}" destId="{D61A5937-0F37-1149-8789-541023FC4C0B}" srcOrd="4" destOrd="0" presId="urn:microsoft.com/office/officeart/2005/8/layout/chevron1"/>
    <dgm:cxn modelId="{2AB721C6-D1A8-4D41-94F8-2032BCC56073}" type="presParOf" srcId="{C06404A9-B967-184D-8D8C-F167D48C9D15}" destId="{E73A8A2F-1B18-814F-9145-812622A97719}" srcOrd="5" destOrd="0" presId="urn:microsoft.com/office/officeart/2005/8/layout/chevron1"/>
    <dgm:cxn modelId="{B2EA0B0B-48BF-A444-9EC7-B12EA667BD97}" type="presParOf" srcId="{C06404A9-B967-184D-8D8C-F167D48C9D15}" destId="{D1BC447D-A277-E747-A056-A51C5E759DBF}" srcOrd="6" destOrd="0" presId="urn:microsoft.com/office/officeart/2005/8/layout/chevron1"/>
    <dgm:cxn modelId="{B60F57C2-E23E-B344-9E2C-FF051E56EE6D}" type="presParOf" srcId="{C06404A9-B967-184D-8D8C-F167D48C9D15}" destId="{64D3D33A-5385-E84D-8B36-C517402BB4DA}" srcOrd="7" destOrd="0" presId="urn:microsoft.com/office/officeart/2005/8/layout/chevron1"/>
    <dgm:cxn modelId="{C9762984-159C-CF45-92A1-26C32B67523E}" type="presParOf" srcId="{C06404A9-B967-184D-8D8C-F167D48C9D15}" destId="{DA4C0ABC-C6CE-164F-B9CD-9A1A55405B68}"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F112FFA-1D94-3F49-B393-C5260F69B8E7}" type="doc">
      <dgm:prSet loTypeId="urn:microsoft.com/office/officeart/2005/8/layout/chevron1" loCatId="" qsTypeId="urn:microsoft.com/office/officeart/2005/8/quickstyle/simple4" qsCatId="simple" csTypeId="urn:microsoft.com/office/officeart/2005/8/colors/accent1_2" csCatId="accent1" phldr="1"/>
      <dgm:spPr/>
    </dgm:pt>
    <dgm:pt modelId="{87E61DDB-674D-FA4E-BC57-8CAEDBB7E928}">
      <dgm:prSet phldrT="[Text]"/>
      <dgm:spPr/>
      <dgm:t>
        <a:bodyPr/>
        <a:lstStyle/>
        <a:p>
          <a:r>
            <a:rPr lang="en-US" dirty="0" smtClean="0"/>
            <a:t>Introduction</a:t>
          </a:r>
          <a:endParaRPr lang="en-US" dirty="0"/>
        </a:p>
      </dgm:t>
    </dgm:pt>
    <dgm:pt modelId="{F3669C3A-393E-9546-9138-F3F272B5A926}" type="parTrans" cxnId="{480C824D-D1AE-6D43-A100-55A46A996B42}">
      <dgm:prSet/>
      <dgm:spPr/>
      <dgm:t>
        <a:bodyPr/>
        <a:lstStyle/>
        <a:p>
          <a:endParaRPr lang="en-US"/>
        </a:p>
      </dgm:t>
    </dgm:pt>
    <dgm:pt modelId="{7A6725CA-E1E4-CC4A-A3A0-72620A602E61}" type="sibTrans" cxnId="{480C824D-D1AE-6D43-A100-55A46A996B42}">
      <dgm:prSet/>
      <dgm:spPr/>
      <dgm:t>
        <a:bodyPr/>
        <a:lstStyle/>
        <a:p>
          <a:endParaRPr lang="en-US"/>
        </a:p>
      </dgm:t>
    </dgm:pt>
    <dgm:pt modelId="{874D88F3-E095-D641-B9B5-584BA0B5E535}">
      <dgm:prSet phldrT="[Text]"/>
      <dgm:spPr/>
      <dgm:t>
        <a:bodyPr/>
        <a:lstStyle/>
        <a:p>
          <a:r>
            <a:rPr lang="en-US" dirty="0" smtClean="0"/>
            <a:t>Speaking</a:t>
          </a:r>
          <a:endParaRPr lang="en-US" dirty="0"/>
        </a:p>
      </dgm:t>
    </dgm:pt>
    <dgm:pt modelId="{961D24AC-C565-AC46-B3DF-6A85F81FE553}" type="parTrans" cxnId="{5D6BEB51-1DD8-5D4B-B025-12DEFEE790ED}">
      <dgm:prSet/>
      <dgm:spPr/>
      <dgm:t>
        <a:bodyPr/>
        <a:lstStyle/>
        <a:p>
          <a:endParaRPr lang="en-US"/>
        </a:p>
      </dgm:t>
    </dgm:pt>
    <dgm:pt modelId="{850CF5B9-FEE1-6C45-8D15-76B9D394EB85}" type="sibTrans" cxnId="{5D6BEB51-1DD8-5D4B-B025-12DEFEE790ED}">
      <dgm:prSet/>
      <dgm:spPr/>
      <dgm:t>
        <a:bodyPr/>
        <a:lstStyle/>
        <a:p>
          <a:endParaRPr lang="en-US"/>
        </a:p>
      </dgm:t>
    </dgm:pt>
    <dgm:pt modelId="{292CA376-6BF8-7946-935C-4CA0F72065B1}">
      <dgm:prSet phldrT="[Text]"/>
      <dgm:spPr/>
      <dgm:t>
        <a:bodyPr/>
        <a:lstStyle/>
        <a:p>
          <a:r>
            <a:rPr lang="en-US" dirty="0" smtClean="0"/>
            <a:t>Conclusion</a:t>
          </a:r>
          <a:endParaRPr lang="en-US" dirty="0"/>
        </a:p>
      </dgm:t>
    </dgm:pt>
    <dgm:pt modelId="{AF5D2DF7-A70A-DE47-9FB8-1A671E710BAE}" type="parTrans" cxnId="{83785FC2-9A53-DD43-8474-A02C709DDED1}">
      <dgm:prSet/>
      <dgm:spPr/>
      <dgm:t>
        <a:bodyPr/>
        <a:lstStyle/>
        <a:p>
          <a:endParaRPr lang="en-US"/>
        </a:p>
      </dgm:t>
    </dgm:pt>
    <dgm:pt modelId="{CFB253ED-0D02-A945-AE98-E71C0CA0835E}" type="sibTrans" cxnId="{83785FC2-9A53-DD43-8474-A02C709DDED1}">
      <dgm:prSet/>
      <dgm:spPr/>
      <dgm:t>
        <a:bodyPr/>
        <a:lstStyle/>
        <a:p>
          <a:endParaRPr lang="en-US"/>
        </a:p>
      </dgm:t>
    </dgm:pt>
    <dgm:pt modelId="{F83DF373-C589-6A43-9772-A9F1962C5FBB}">
      <dgm:prSet phldrT="[Text]"/>
      <dgm:spPr/>
      <dgm:t>
        <a:bodyPr/>
        <a:lstStyle/>
        <a:p>
          <a:r>
            <a:rPr lang="en-US" dirty="0" smtClean="0"/>
            <a:t>PowerPoint</a:t>
          </a:r>
          <a:endParaRPr lang="en-US" dirty="0"/>
        </a:p>
      </dgm:t>
    </dgm:pt>
    <dgm:pt modelId="{B9AB75B5-3454-7544-9E7A-490322797AB5}" type="parTrans" cxnId="{0B2FB8EC-2846-AA4A-90BC-4EC8363CC664}">
      <dgm:prSet/>
      <dgm:spPr/>
      <dgm:t>
        <a:bodyPr/>
        <a:lstStyle/>
        <a:p>
          <a:endParaRPr lang="en-US"/>
        </a:p>
      </dgm:t>
    </dgm:pt>
    <dgm:pt modelId="{6D77AA72-D339-8C4A-B3A4-87D90ABC6BBA}" type="sibTrans" cxnId="{0B2FB8EC-2846-AA4A-90BC-4EC8363CC664}">
      <dgm:prSet/>
      <dgm:spPr/>
      <dgm:t>
        <a:bodyPr/>
        <a:lstStyle/>
        <a:p>
          <a:endParaRPr lang="en-US"/>
        </a:p>
      </dgm:t>
    </dgm:pt>
    <dgm:pt modelId="{4EAEE06D-C98C-8349-A2B6-2A50E980E7B8}">
      <dgm:prSet phldrT="[Text]"/>
      <dgm:spPr/>
      <dgm:t>
        <a:bodyPr/>
        <a:lstStyle/>
        <a:p>
          <a:r>
            <a:rPr lang="en-US" dirty="0" smtClean="0"/>
            <a:t>Preparation</a:t>
          </a:r>
          <a:endParaRPr lang="en-US" dirty="0"/>
        </a:p>
      </dgm:t>
    </dgm:pt>
    <dgm:pt modelId="{7A811928-A894-8749-B7FE-F7EC656D6355}" type="parTrans" cxnId="{CC7BFEE7-DB07-DA45-BBFB-8482EAB2BF65}">
      <dgm:prSet/>
      <dgm:spPr/>
      <dgm:t>
        <a:bodyPr/>
        <a:lstStyle/>
        <a:p>
          <a:endParaRPr lang="en-US"/>
        </a:p>
      </dgm:t>
    </dgm:pt>
    <dgm:pt modelId="{D5AA34E8-AE9D-734F-952B-89DD6DDB8AA7}" type="sibTrans" cxnId="{CC7BFEE7-DB07-DA45-BBFB-8482EAB2BF65}">
      <dgm:prSet/>
      <dgm:spPr/>
      <dgm:t>
        <a:bodyPr/>
        <a:lstStyle/>
        <a:p>
          <a:endParaRPr lang="en-US"/>
        </a:p>
      </dgm:t>
    </dgm:pt>
    <dgm:pt modelId="{C06404A9-B967-184D-8D8C-F167D48C9D15}" type="pres">
      <dgm:prSet presAssocID="{6F112FFA-1D94-3F49-B393-C5260F69B8E7}" presName="Name0" presStyleCnt="0">
        <dgm:presLayoutVars>
          <dgm:dir/>
          <dgm:animLvl val="lvl"/>
          <dgm:resizeHandles val="exact"/>
        </dgm:presLayoutVars>
      </dgm:prSet>
      <dgm:spPr/>
    </dgm:pt>
    <dgm:pt modelId="{99660E39-4500-7748-9D8C-1FF76143B060}" type="pres">
      <dgm:prSet presAssocID="{87E61DDB-674D-FA4E-BC57-8CAEDBB7E928}" presName="parTxOnly" presStyleLbl="node1" presStyleIdx="0" presStyleCnt="5">
        <dgm:presLayoutVars>
          <dgm:chMax val="0"/>
          <dgm:chPref val="0"/>
          <dgm:bulletEnabled val="1"/>
        </dgm:presLayoutVars>
      </dgm:prSet>
      <dgm:spPr/>
      <dgm:t>
        <a:bodyPr/>
        <a:lstStyle/>
        <a:p>
          <a:endParaRPr lang="en-US"/>
        </a:p>
      </dgm:t>
    </dgm:pt>
    <dgm:pt modelId="{665E9CB7-3259-3E49-95B4-3040F31AD1BB}" type="pres">
      <dgm:prSet presAssocID="{7A6725CA-E1E4-CC4A-A3A0-72620A602E61}" presName="parTxOnlySpace" presStyleCnt="0"/>
      <dgm:spPr/>
    </dgm:pt>
    <dgm:pt modelId="{F044349B-C552-514D-AA1C-64CDAE5972FF}" type="pres">
      <dgm:prSet presAssocID="{4EAEE06D-C98C-8349-A2B6-2A50E980E7B8}" presName="parTxOnly" presStyleLbl="node1" presStyleIdx="1" presStyleCnt="5">
        <dgm:presLayoutVars>
          <dgm:chMax val="0"/>
          <dgm:chPref val="0"/>
          <dgm:bulletEnabled val="1"/>
        </dgm:presLayoutVars>
      </dgm:prSet>
      <dgm:spPr/>
      <dgm:t>
        <a:bodyPr/>
        <a:lstStyle/>
        <a:p>
          <a:endParaRPr lang="en-US"/>
        </a:p>
      </dgm:t>
    </dgm:pt>
    <dgm:pt modelId="{EC5F1496-1E9A-044D-8646-BE2A7A015F04}" type="pres">
      <dgm:prSet presAssocID="{D5AA34E8-AE9D-734F-952B-89DD6DDB8AA7}" presName="parTxOnlySpace" presStyleCnt="0"/>
      <dgm:spPr/>
    </dgm:pt>
    <dgm:pt modelId="{D61A5937-0F37-1149-8789-541023FC4C0B}" type="pres">
      <dgm:prSet presAssocID="{F83DF373-C589-6A43-9772-A9F1962C5FBB}" presName="parTxOnly" presStyleLbl="node1" presStyleIdx="2" presStyleCnt="5">
        <dgm:presLayoutVars>
          <dgm:chMax val="0"/>
          <dgm:chPref val="0"/>
          <dgm:bulletEnabled val="1"/>
        </dgm:presLayoutVars>
      </dgm:prSet>
      <dgm:spPr/>
      <dgm:t>
        <a:bodyPr/>
        <a:lstStyle/>
        <a:p>
          <a:endParaRPr lang="en-US"/>
        </a:p>
      </dgm:t>
    </dgm:pt>
    <dgm:pt modelId="{E73A8A2F-1B18-814F-9145-812622A97719}" type="pres">
      <dgm:prSet presAssocID="{6D77AA72-D339-8C4A-B3A4-87D90ABC6BBA}" presName="parTxOnlySpace" presStyleCnt="0"/>
      <dgm:spPr/>
    </dgm:pt>
    <dgm:pt modelId="{D1BC447D-A277-E747-A056-A51C5E759DBF}" type="pres">
      <dgm:prSet presAssocID="{874D88F3-E095-D641-B9B5-584BA0B5E535}" presName="parTxOnly" presStyleLbl="node1" presStyleIdx="3" presStyleCnt="5">
        <dgm:presLayoutVars>
          <dgm:chMax val="0"/>
          <dgm:chPref val="0"/>
          <dgm:bulletEnabled val="1"/>
        </dgm:presLayoutVars>
      </dgm:prSet>
      <dgm:spPr/>
      <dgm:t>
        <a:bodyPr/>
        <a:lstStyle/>
        <a:p>
          <a:endParaRPr lang="en-US"/>
        </a:p>
      </dgm:t>
    </dgm:pt>
    <dgm:pt modelId="{64D3D33A-5385-E84D-8B36-C517402BB4DA}" type="pres">
      <dgm:prSet presAssocID="{850CF5B9-FEE1-6C45-8D15-76B9D394EB85}" presName="parTxOnlySpace" presStyleCnt="0"/>
      <dgm:spPr/>
    </dgm:pt>
    <dgm:pt modelId="{DA4C0ABC-C6CE-164F-B9CD-9A1A55405B68}" type="pres">
      <dgm:prSet presAssocID="{292CA376-6BF8-7946-935C-4CA0F72065B1}" presName="parTxOnly" presStyleLbl="node1" presStyleIdx="4" presStyleCnt="5">
        <dgm:presLayoutVars>
          <dgm:chMax val="0"/>
          <dgm:chPref val="0"/>
          <dgm:bulletEnabled val="1"/>
        </dgm:presLayoutVars>
      </dgm:prSet>
      <dgm:spPr/>
      <dgm:t>
        <a:bodyPr/>
        <a:lstStyle/>
        <a:p>
          <a:endParaRPr lang="en-US"/>
        </a:p>
      </dgm:t>
    </dgm:pt>
  </dgm:ptLst>
  <dgm:cxnLst>
    <dgm:cxn modelId="{8B64F1A2-83F4-C440-8D06-32E539FE1EF3}" type="presOf" srcId="{874D88F3-E095-D641-B9B5-584BA0B5E535}" destId="{D1BC447D-A277-E747-A056-A51C5E759DBF}" srcOrd="0" destOrd="0" presId="urn:microsoft.com/office/officeart/2005/8/layout/chevron1"/>
    <dgm:cxn modelId="{36E6159E-087B-3B40-878C-C01475D8ED1A}" type="presOf" srcId="{4EAEE06D-C98C-8349-A2B6-2A50E980E7B8}" destId="{F044349B-C552-514D-AA1C-64CDAE5972FF}" srcOrd="0" destOrd="0" presId="urn:microsoft.com/office/officeart/2005/8/layout/chevron1"/>
    <dgm:cxn modelId="{CC7BFEE7-DB07-DA45-BBFB-8482EAB2BF65}" srcId="{6F112FFA-1D94-3F49-B393-C5260F69B8E7}" destId="{4EAEE06D-C98C-8349-A2B6-2A50E980E7B8}" srcOrd="1" destOrd="0" parTransId="{7A811928-A894-8749-B7FE-F7EC656D6355}" sibTransId="{D5AA34E8-AE9D-734F-952B-89DD6DDB8AA7}"/>
    <dgm:cxn modelId="{E5938F22-3B21-A64D-9988-BA0FED118FD1}" type="presOf" srcId="{87E61DDB-674D-FA4E-BC57-8CAEDBB7E928}" destId="{99660E39-4500-7748-9D8C-1FF76143B060}" srcOrd="0" destOrd="0" presId="urn:microsoft.com/office/officeart/2005/8/layout/chevron1"/>
    <dgm:cxn modelId="{0B2FB8EC-2846-AA4A-90BC-4EC8363CC664}" srcId="{6F112FFA-1D94-3F49-B393-C5260F69B8E7}" destId="{F83DF373-C589-6A43-9772-A9F1962C5FBB}" srcOrd="2" destOrd="0" parTransId="{B9AB75B5-3454-7544-9E7A-490322797AB5}" sibTransId="{6D77AA72-D339-8C4A-B3A4-87D90ABC6BBA}"/>
    <dgm:cxn modelId="{85EF2777-4A9B-AE4E-B36A-5FA556843BB6}" type="presOf" srcId="{F83DF373-C589-6A43-9772-A9F1962C5FBB}" destId="{D61A5937-0F37-1149-8789-541023FC4C0B}" srcOrd="0" destOrd="0" presId="urn:microsoft.com/office/officeart/2005/8/layout/chevron1"/>
    <dgm:cxn modelId="{480C824D-D1AE-6D43-A100-55A46A996B42}" srcId="{6F112FFA-1D94-3F49-B393-C5260F69B8E7}" destId="{87E61DDB-674D-FA4E-BC57-8CAEDBB7E928}" srcOrd="0" destOrd="0" parTransId="{F3669C3A-393E-9546-9138-F3F272B5A926}" sibTransId="{7A6725CA-E1E4-CC4A-A3A0-72620A602E61}"/>
    <dgm:cxn modelId="{5D6BEB51-1DD8-5D4B-B025-12DEFEE790ED}" srcId="{6F112FFA-1D94-3F49-B393-C5260F69B8E7}" destId="{874D88F3-E095-D641-B9B5-584BA0B5E535}" srcOrd="3" destOrd="0" parTransId="{961D24AC-C565-AC46-B3DF-6A85F81FE553}" sibTransId="{850CF5B9-FEE1-6C45-8D15-76B9D394EB85}"/>
    <dgm:cxn modelId="{CB04CAC2-0F34-EA4F-A538-AA53B4AF655E}" type="presOf" srcId="{6F112FFA-1D94-3F49-B393-C5260F69B8E7}" destId="{C06404A9-B967-184D-8D8C-F167D48C9D15}" srcOrd="0" destOrd="0" presId="urn:microsoft.com/office/officeart/2005/8/layout/chevron1"/>
    <dgm:cxn modelId="{83785FC2-9A53-DD43-8474-A02C709DDED1}" srcId="{6F112FFA-1D94-3F49-B393-C5260F69B8E7}" destId="{292CA376-6BF8-7946-935C-4CA0F72065B1}" srcOrd="4" destOrd="0" parTransId="{AF5D2DF7-A70A-DE47-9FB8-1A671E710BAE}" sibTransId="{CFB253ED-0D02-A945-AE98-E71C0CA0835E}"/>
    <dgm:cxn modelId="{D31C14C3-E27F-E946-90B6-733998DF2F33}" type="presOf" srcId="{292CA376-6BF8-7946-935C-4CA0F72065B1}" destId="{DA4C0ABC-C6CE-164F-B9CD-9A1A55405B68}" srcOrd="0" destOrd="0" presId="urn:microsoft.com/office/officeart/2005/8/layout/chevron1"/>
    <dgm:cxn modelId="{2DF81CCB-BC13-9B41-BD74-D5F9C1D46449}" type="presParOf" srcId="{C06404A9-B967-184D-8D8C-F167D48C9D15}" destId="{99660E39-4500-7748-9D8C-1FF76143B060}" srcOrd="0" destOrd="0" presId="urn:microsoft.com/office/officeart/2005/8/layout/chevron1"/>
    <dgm:cxn modelId="{3F52FE75-0F2C-8C46-9D76-69ED0CCEED97}" type="presParOf" srcId="{C06404A9-B967-184D-8D8C-F167D48C9D15}" destId="{665E9CB7-3259-3E49-95B4-3040F31AD1BB}" srcOrd="1" destOrd="0" presId="urn:microsoft.com/office/officeart/2005/8/layout/chevron1"/>
    <dgm:cxn modelId="{F48F3175-F286-7149-A7F8-266A513EBAE2}" type="presParOf" srcId="{C06404A9-B967-184D-8D8C-F167D48C9D15}" destId="{F044349B-C552-514D-AA1C-64CDAE5972FF}" srcOrd="2" destOrd="0" presId="urn:microsoft.com/office/officeart/2005/8/layout/chevron1"/>
    <dgm:cxn modelId="{2D26AC90-04A7-524A-B390-CE71776DFDC7}" type="presParOf" srcId="{C06404A9-B967-184D-8D8C-F167D48C9D15}" destId="{EC5F1496-1E9A-044D-8646-BE2A7A015F04}" srcOrd="3" destOrd="0" presId="urn:microsoft.com/office/officeart/2005/8/layout/chevron1"/>
    <dgm:cxn modelId="{EA8471AC-49D7-1D4B-9346-E3F0F9EB383D}" type="presParOf" srcId="{C06404A9-B967-184D-8D8C-F167D48C9D15}" destId="{D61A5937-0F37-1149-8789-541023FC4C0B}" srcOrd="4" destOrd="0" presId="urn:microsoft.com/office/officeart/2005/8/layout/chevron1"/>
    <dgm:cxn modelId="{FF8088B2-1F8E-9E40-A32F-8FB0BEB40999}" type="presParOf" srcId="{C06404A9-B967-184D-8D8C-F167D48C9D15}" destId="{E73A8A2F-1B18-814F-9145-812622A97719}" srcOrd="5" destOrd="0" presId="urn:microsoft.com/office/officeart/2005/8/layout/chevron1"/>
    <dgm:cxn modelId="{DFA05285-9AB7-0945-B813-263490406014}" type="presParOf" srcId="{C06404A9-B967-184D-8D8C-F167D48C9D15}" destId="{D1BC447D-A277-E747-A056-A51C5E759DBF}" srcOrd="6" destOrd="0" presId="urn:microsoft.com/office/officeart/2005/8/layout/chevron1"/>
    <dgm:cxn modelId="{1ED5D4BA-17C7-584B-9369-B1F632589DEB}" type="presParOf" srcId="{C06404A9-B967-184D-8D8C-F167D48C9D15}" destId="{64D3D33A-5385-E84D-8B36-C517402BB4DA}" srcOrd="7" destOrd="0" presId="urn:microsoft.com/office/officeart/2005/8/layout/chevron1"/>
    <dgm:cxn modelId="{E10359CE-EBCA-6745-B234-32D140457F87}" type="presParOf" srcId="{C06404A9-B967-184D-8D8C-F167D48C9D15}" destId="{DA4C0ABC-C6CE-164F-B9CD-9A1A55405B68}"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F112FFA-1D94-3F49-B393-C5260F69B8E7}" type="doc">
      <dgm:prSet loTypeId="urn:microsoft.com/office/officeart/2005/8/layout/chevron1" loCatId="" qsTypeId="urn:microsoft.com/office/officeart/2005/8/quickstyle/simple4" qsCatId="simple" csTypeId="urn:microsoft.com/office/officeart/2005/8/colors/accent1_2" csCatId="accent1" phldr="1"/>
      <dgm:spPr/>
    </dgm:pt>
    <dgm:pt modelId="{87E61DDB-674D-FA4E-BC57-8CAEDBB7E928}">
      <dgm:prSet phldrT="[Text]"/>
      <dgm:spPr/>
      <dgm:t>
        <a:bodyPr/>
        <a:lstStyle/>
        <a:p>
          <a:r>
            <a:rPr lang="en-US" dirty="0" smtClean="0"/>
            <a:t>Introduction</a:t>
          </a:r>
          <a:endParaRPr lang="en-US" dirty="0"/>
        </a:p>
      </dgm:t>
    </dgm:pt>
    <dgm:pt modelId="{F3669C3A-393E-9546-9138-F3F272B5A926}" type="parTrans" cxnId="{480C824D-D1AE-6D43-A100-55A46A996B42}">
      <dgm:prSet/>
      <dgm:spPr/>
      <dgm:t>
        <a:bodyPr/>
        <a:lstStyle/>
        <a:p>
          <a:endParaRPr lang="en-US"/>
        </a:p>
      </dgm:t>
    </dgm:pt>
    <dgm:pt modelId="{7A6725CA-E1E4-CC4A-A3A0-72620A602E61}" type="sibTrans" cxnId="{480C824D-D1AE-6D43-A100-55A46A996B42}">
      <dgm:prSet/>
      <dgm:spPr/>
      <dgm:t>
        <a:bodyPr/>
        <a:lstStyle/>
        <a:p>
          <a:endParaRPr lang="en-US"/>
        </a:p>
      </dgm:t>
    </dgm:pt>
    <dgm:pt modelId="{874D88F3-E095-D641-B9B5-584BA0B5E535}">
      <dgm:prSet phldrT="[Text]"/>
      <dgm:spPr/>
      <dgm:t>
        <a:bodyPr/>
        <a:lstStyle/>
        <a:p>
          <a:r>
            <a:rPr lang="en-US" dirty="0" smtClean="0"/>
            <a:t>Speaking</a:t>
          </a:r>
          <a:endParaRPr lang="en-US" dirty="0"/>
        </a:p>
      </dgm:t>
    </dgm:pt>
    <dgm:pt modelId="{961D24AC-C565-AC46-B3DF-6A85F81FE553}" type="parTrans" cxnId="{5D6BEB51-1DD8-5D4B-B025-12DEFEE790ED}">
      <dgm:prSet/>
      <dgm:spPr/>
      <dgm:t>
        <a:bodyPr/>
        <a:lstStyle/>
        <a:p>
          <a:endParaRPr lang="en-US"/>
        </a:p>
      </dgm:t>
    </dgm:pt>
    <dgm:pt modelId="{850CF5B9-FEE1-6C45-8D15-76B9D394EB85}" type="sibTrans" cxnId="{5D6BEB51-1DD8-5D4B-B025-12DEFEE790ED}">
      <dgm:prSet/>
      <dgm:spPr/>
      <dgm:t>
        <a:bodyPr/>
        <a:lstStyle/>
        <a:p>
          <a:endParaRPr lang="en-US"/>
        </a:p>
      </dgm:t>
    </dgm:pt>
    <dgm:pt modelId="{292CA376-6BF8-7946-935C-4CA0F72065B1}">
      <dgm:prSet phldrT="[Text]"/>
      <dgm:spPr/>
      <dgm:t>
        <a:bodyPr/>
        <a:lstStyle/>
        <a:p>
          <a:r>
            <a:rPr lang="en-US" dirty="0" smtClean="0"/>
            <a:t>Conclusion</a:t>
          </a:r>
          <a:endParaRPr lang="en-US" dirty="0"/>
        </a:p>
      </dgm:t>
    </dgm:pt>
    <dgm:pt modelId="{AF5D2DF7-A70A-DE47-9FB8-1A671E710BAE}" type="parTrans" cxnId="{83785FC2-9A53-DD43-8474-A02C709DDED1}">
      <dgm:prSet/>
      <dgm:spPr/>
      <dgm:t>
        <a:bodyPr/>
        <a:lstStyle/>
        <a:p>
          <a:endParaRPr lang="en-US"/>
        </a:p>
      </dgm:t>
    </dgm:pt>
    <dgm:pt modelId="{CFB253ED-0D02-A945-AE98-E71C0CA0835E}" type="sibTrans" cxnId="{83785FC2-9A53-DD43-8474-A02C709DDED1}">
      <dgm:prSet/>
      <dgm:spPr/>
      <dgm:t>
        <a:bodyPr/>
        <a:lstStyle/>
        <a:p>
          <a:endParaRPr lang="en-US"/>
        </a:p>
      </dgm:t>
    </dgm:pt>
    <dgm:pt modelId="{F83DF373-C589-6A43-9772-A9F1962C5FBB}">
      <dgm:prSet phldrT="[Text]"/>
      <dgm:spPr/>
      <dgm:t>
        <a:bodyPr/>
        <a:lstStyle/>
        <a:p>
          <a:r>
            <a:rPr lang="en-US" dirty="0" smtClean="0"/>
            <a:t>PowerPoint</a:t>
          </a:r>
          <a:endParaRPr lang="en-US" dirty="0"/>
        </a:p>
      </dgm:t>
    </dgm:pt>
    <dgm:pt modelId="{B9AB75B5-3454-7544-9E7A-490322797AB5}" type="parTrans" cxnId="{0B2FB8EC-2846-AA4A-90BC-4EC8363CC664}">
      <dgm:prSet/>
      <dgm:spPr/>
      <dgm:t>
        <a:bodyPr/>
        <a:lstStyle/>
        <a:p>
          <a:endParaRPr lang="en-US"/>
        </a:p>
      </dgm:t>
    </dgm:pt>
    <dgm:pt modelId="{6D77AA72-D339-8C4A-B3A4-87D90ABC6BBA}" type="sibTrans" cxnId="{0B2FB8EC-2846-AA4A-90BC-4EC8363CC664}">
      <dgm:prSet/>
      <dgm:spPr/>
      <dgm:t>
        <a:bodyPr/>
        <a:lstStyle/>
        <a:p>
          <a:endParaRPr lang="en-US"/>
        </a:p>
      </dgm:t>
    </dgm:pt>
    <dgm:pt modelId="{4EAEE06D-C98C-8349-A2B6-2A50E980E7B8}">
      <dgm:prSet phldrT="[Text]"/>
      <dgm:spPr/>
      <dgm:t>
        <a:bodyPr/>
        <a:lstStyle/>
        <a:p>
          <a:r>
            <a:rPr lang="en-US" dirty="0" smtClean="0"/>
            <a:t>Preparation</a:t>
          </a:r>
          <a:endParaRPr lang="en-US" dirty="0"/>
        </a:p>
      </dgm:t>
    </dgm:pt>
    <dgm:pt modelId="{7A811928-A894-8749-B7FE-F7EC656D6355}" type="parTrans" cxnId="{CC7BFEE7-DB07-DA45-BBFB-8482EAB2BF65}">
      <dgm:prSet/>
      <dgm:spPr/>
      <dgm:t>
        <a:bodyPr/>
        <a:lstStyle/>
        <a:p>
          <a:endParaRPr lang="en-US"/>
        </a:p>
      </dgm:t>
    </dgm:pt>
    <dgm:pt modelId="{D5AA34E8-AE9D-734F-952B-89DD6DDB8AA7}" type="sibTrans" cxnId="{CC7BFEE7-DB07-DA45-BBFB-8482EAB2BF65}">
      <dgm:prSet/>
      <dgm:spPr/>
      <dgm:t>
        <a:bodyPr/>
        <a:lstStyle/>
        <a:p>
          <a:endParaRPr lang="en-US"/>
        </a:p>
      </dgm:t>
    </dgm:pt>
    <dgm:pt modelId="{C06404A9-B967-184D-8D8C-F167D48C9D15}" type="pres">
      <dgm:prSet presAssocID="{6F112FFA-1D94-3F49-B393-C5260F69B8E7}" presName="Name0" presStyleCnt="0">
        <dgm:presLayoutVars>
          <dgm:dir/>
          <dgm:animLvl val="lvl"/>
          <dgm:resizeHandles val="exact"/>
        </dgm:presLayoutVars>
      </dgm:prSet>
      <dgm:spPr/>
    </dgm:pt>
    <dgm:pt modelId="{99660E39-4500-7748-9D8C-1FF76143B060}" type="pres">
      <dgm:prSet presAssocID="{87E61DDB-674D-FA4E-BC57-8CAEDBB7E928}" presName="parTxOnly" presStyleLbl="node1" presStyleIdx="0" presStyleCnt="5">
        <dgm:presLayoutVars>
          <dgm:chMax val="0"/>
          <dgm:chPref val="0"/>
          <dgm:bulletEnabled val="1"/>
        </dgm:presLayoutVars>
      </dgm:prSet>
      <dgm:spPr/>
      <dgm:t>
        <a:bodyPr/>
        <a:lstStyle/>
        <a:p>
          <a:endParaRPr lang="en-US"/>
        </a:p>
      </dgm:t>
    </dgm:pt>
    <dgm:pt modelId="{665E9CB7-3259-3E49-95B4-3040F31AD1BB}" type="pres">
      <dgm:prSet presAssocID="{7A6725CA-E1E4-CC4A-A3A0-72620A602E61}" presName="parTxOnlySpace" presStyleCnt="0"/>
      <dgm:spPr/>
    </dgm:pt>
    <dgm:pt modelId="{F044349B-C552-514D-AA1C-64CDAE5972FF}" type="pres">
      <dgm:prSet presAssocID="{4EAEE06D-C98C-8349-A2B6-2A50E980E7B8}" presName="parTxOnly" presStyleLbl="node1" presStyleIdx="1" presStyleCnt="5">
        <dgm:presLayoutVars>
          <dgm:chMax val="0"/>
          <dgm:chPref val="0"/>
          <dgm:bulletEnabled val="1"/>
        </dgm:presLayoutVars>
      </dgm:prSet>
      <dgm:spPr/>
      <dgm:t>
        <a:bodyPr/>
        <a:lstStyle/>
        <a:p>
          <a:endParaRPr lang="en-US"/>
        </a:p>
      </dgm:t>
    </dgm:pt>
    <dgm:pt modelId="{EC5F1496-1E9A-044D-8646-BE2A7A015F04}" type="pres">
      <dgm:prSet presAssocID="{D5AA34E8-AE9D-734F-952B-89DD6DDB8AA7}" presName="parTxOnlySpace" presStyleCnt="0"/>
      <dgm:spPr/>
    </dgm:pt>
    <dgm:pt modelId="{D61A5937-0F37-1149-8789-541023FC4C0B}" type="pres">
      <dgm:prSet presAssocID="{F83DF373-C589-6A43-9772-A9F1962C5FBB}" presName="parTxOnly" presStyleLbl="node1" presStyleIdx="2" presStyleCnt="5">
        <dgm:presLayoutVars>
          <dgm:chMax val="0"/>
          <dgm:chPref val="0"/>
          <dgm:bulletEnabled val="1"/>
        </dgm:presLayoutVars>
      </dgm:prSet>
      <dgm:spPr/>
      <dgm:t>
        <a:bodyPr/>
        <a:lstStyle/>
        <a:p>
          <a:endParaRPr lang="en-US"/>
        </a:p>
      </dgm:t>
    </dgm:pt>
    <dgm:pt modelId="{E73A8A2F-1B18-814F-9145-812622A97719}" type="pres">
      <dgm:prSet presAssocID="{6D77AA72-D339-8C4A-B3A4-87D90ABC6BBA}" presName="parTxOnlySpace" presStyleCnt="0"/>
      <dgm:spPr/>
    </dgm:pt>
    <dgm:pt modelId="{D1BC447D-A277-E747-A056-A51C5E759DBF}" type="pres">
      <dgm:prSet presAssocID="{874D88F3-E095-D641-B9B5-584BA0B5E535}" presName="parTxOnly" presStyleLbl="node1" presStyleIdx="3" presStyleCnt="5">
        <dgm:presLayoutVars>
          <dgm:chMax val="0"/>
          <dgm:chPref val="0"/>
          <dgm:bulletEnabled val="1"/>
        </dgm:presLayoutVars>
      </dgm:prSet>
      <dgm:spPr/>
      <dgm:t>
        <a:bodyPr/>
        <a:lstStyle/>
        <a:p>
          <a:endParaRPr lang="en-US"/>
        </a:p>
      </dgm:t>
    </dgm:pt>
    <dgm:pt modelId="{64D3D33A-5385-E84D-8B36-C517402BB4DA}" type="pres">
      <dgm:prSet presAssocID="{850CF5B9-FEE1-6C45-8D15-76B9D394EB85}" presName="parTxOnlySpace" presStyleCnt="0"/>
      <dgm:spPr/>
    </dgm:pt>
    <dgm:pt modelId="{DA4C0ABC-C6CE-164F-B9CD-9A1A55405B68}" type="pres">
      <dgm:prSet presAssocID="{292CA376-6BF8-7946-935C-4CA0F72065B1}" presName="parTxOnly" presStyleLbl="node1" presStyleIdx="4" presStyleCnt="5">
        <dgm:presLayoutVars>
          <dgm:chMax val="0"/>
          <dgm:chPref val="0"/>
          <dgm:bulletEnabled val="1"/>
        </dgm:presLayoutVars>
      </dgm:prSet>
      <dgm:spPr/>
      <dgm:t>
        <a:bodyPr/>
        <a:lstStyle/>
        <a:p>
          <a:endParaRPr lang="en-US"/>
        </a:p>
      </dgm:t>
    </dgm:pt>
  </dgm:ptLst>
  <dgm:cxnLst>
    <dgm:cxn modelId="{CC7BFEE7-DB07-DA45-BBFB-8482EAB2BF65}" srcId="{6F112FFA-1D94-3F49-B393-C5260F69B8E7}" destId="{4EAEE06D-C98C-8349-A2B6-2A50E980E7B8}" srcOrd="1" destOrd="0" parTransId="{7A811928-A894-8749-B7FE-F7EC656D6355}" sibTransId="{D5AA34E8-AE9D-734F-952B-89DD6DDB8AA7}"/>
    <dgm:cxn modelId="{E6F0AB47-72CA-1249-AAE1-6B3C44A5506D}" type="presOf" srcId="{6F112FFA-1D94-3F49-B393-C5260F69B8E7}" destId="{C06404A9-B967-184D-8D8C-F167D48C9D15}" srcOrd="0" destOrd="0" presId="urn:microsoft.com/office/officeart/2005/8/layout/chevron1"/>
    <dgm:cxn modelId="{0B2FB8EC-2846-AA4A-90BC-4EC8363CC664}" srcId="{6F112FFA-1D94-3F49-B393-C5260F69B8E7}" destId="{F83DF373-C589-6A43-9772-A9F1962C5FBB}" srcOrd="2" destOrd="0" parTransId="{B9AB75B5-3454-7544-9E7A-490322797AB5}" sibTransId="{6D77AA72-D339-8C4A-B3A4-87D90ABC6BBA}"/>
    <dgm:cxn modelId="{C27147B8-C84E-714D-A862-B1B4DC67552E}" type="presOf" srcId="{4EAEE06D-C98C-8349-A2B6-2A50E980E7B8}" destId="{F044349B-C552-514D-AA1C-64CDAE5972FF}" srcOrd="0" destOrd="0" presId="urn:microsoft.com/office/officeart/2005/8/layout/chevron1"/>
    <dgm:cxn modelId="{480C824D-D1AE-6D43-A100-55A46A996B42}" srcId="{6F112FFA-1D94-3F49-B393-C5260F69B8E7}" destId="{87E61DDB-674D-FA4E-BC57-8CAEDBB7E928}" srcOrd="0" destOrd="0" parTransId="{F3669C3A-393E-9546-9138-F3F272B5A926}" sibTransId="{7A6725CA-E1E4-CC4A-A3A0-72620A602E61}"/>
    <dgm:cxn modelId="{7674E919-C276-6242-96F0-E4B7D6D69A2D}" type="presOf" srcId="{874D88F3-E095-D641-B9B5-584BA0B5E535}" destId="{D1BC447D-A277-E747-A056-A51C5E759DBF}" srcOrd="0" destOrd="0" presId="urn:microsoft.com/office/officeart/2005/8/layout/chevron1"/>
    <dgm:cxn modelId="{5D6BEB51-1DD8-5D4B-B025-12DEFEE790ED}" srcId="{6F112FFA-1D94-3F49-B393-C5260F69B8E7}" destId="{874D88F3-E095-D641-B9B5-584BA0B5E535}" srcOrd="3" destOrd="0" parTransId="{961D24AC-C565-AC46-B3DF-6A85F81FE553}" sibTransId="{850CF5B9-FEE1-6C45-8D15-76B9D394EB85}"/>
    <dgm:cxn modelId="{718CDC25-C89C-A948-A971-59C867ADB912}" type="presOf" srcId="{F83DF373-C589-6A43-9772-A9F1962C5FBB}" destId="{D61A5937-0F37-1149-8789-541023FC4C0B}" srcOrd="0" destOrd="0" presId="urn:microsoft.com/office/officeart/2005/8/layout/chevron1"/>
    <dgm:cxn modelId="{57C85EC7-7DF3-A945-BE83-E1CF0294FA11}" type="presOf" srcId="{292CA376-6BF8-7946-935C-4CA0F72065B1}" destId="{DA4C0ABC-C6CE-164F-B9CD-9A1A55405B68}" srcOrd="0" destOrd="0" presId="urn:microsoft.com/office/officeart/2005/8/layout/chevron1"/>
    <dgm:cxn modelId="{83785FC2-9A53-DD43-8474-A02C709DDED1}" srcId="{6F112FFA-1D94-3F49-B393-C5260F69B8E7}" destId="{292CA376-6BF8-7946-935C-4CA0F72065B1}" srcOrd="4" destOrd="0" parTransId="{AF5D2DF7-A70A-DE47-9FB8-1A671E710BAE}" sibTransId="{CFB253ED-0D02-A945-AE98-E71C0CA0835E}"/>
    <dgm:cxn modelId="{A82B3DD9-CEA7-A24E-9333-616DD1597DC6}" type="presOf" srcId="{87E61DDB-674D-FA4E-BC57-8CAEDBB7E928}" destId="{99660E39-4500-7748-9D8C-1FF76143B060}" srcOrd="0" destOrd="0" presId="urn:microsoft.com/office/officeart/2005/8/layout/chevron1"/>
    <dgm:cxn modelId="{92AB4AC7-8C28-9F47-8978-845B5A5E3235}" type="presParOf" srcId="{C06404A9-B967-184D-8D8C-F167D48C9D15}" destId="{99660E39-4500-7748-9D8C-1FF76143B060}" srcOrd="0" destOrd="0" presId="urn:microsoft.com/office/officeart/2005/8/layout/chevron1"/>
    <dgm:cxn modelId="{FF7752B1-D0AE-FC4F-977F-4D0F67B1C51D}" type="presParOf" srcId="{C06404A9-B967-184D-8D8C-F167D48C9D15}" destId="{665E9CB7-3259-3E49-95B4-3040F31AD1BB}" srcOrd="1" destOrd="0" presId="urn:microsoft.com/office/officeart/2005/8/layout/chevron1"/>
    <dgm:cxn modelId="{5B40B187-B6D6-3047-8224-5C3E34050AFA}" type="presParOf" srcId="{C06404A9-B967-184D-8D8C-F167D48C9D15}" destId="{F044349B-C552-514D-AA1C-64CDAE5972FF}" srcOrd="2" destOrd="0" presId="urn:microsoft.com/office/officeart/2005/8/layout/chevron1"/>
    <dgm:cxn modelId="{04521142-93FC-934F-8ADB-E78BB0B9E255}" type="presParOf" srcId="{C06404A9-B967-184D-8D8C-F167D48C9D15}" destId="{EC5F1496-1E9A-044D-8646-BE2A7A015F04}" srcOrd="3" destOrd="0" presId="urn:microsoft.com/office/officeart/2005/8/layout/chevron1"/>
    <dgm:cxn modelId="{1186FE22-307A-B244-AD18-43A71CB97C24}" type="presParOf" srcId="{C06404A9-B967-184D-8D8C-F167D48C9D15}" destId="{D61A5937-0F37-1149-8789-541023FC4C0B}" srcOrd="4" destOrd="0" presId="urn:microsoft.com/office/officeart/2005/8/layout/chevron1"/>
    <dgm:cxn modelId="{FC412E88-EE31-C54B-A3A6-104682DF3E98}" type="presParOf" srcId="{C06404A9-B967-184D-8D8C-F167D48C9D15}" destId="{E73A8A2F-1B18-814F-9145-812622A97719}" srcOrd="5" destOrd="0" presId="urn:microsoft.com/office/officeart/2005/8/layout/chevron1"/>
    <dgm:cxn modelId="{A49D2058-B681-414B-B8DC-78B26D77D309}" type="presParOf" srcId="{C06404A9-B967-184D-8D8C-F167D48C9D15}" destId="{D1BC447D-A277-E747-A056-A51C5E759DBF}" srcOrd="6" destOrd="0" presId="urn:microsoft.com/office/officeart/2005/8/layout/chevron1"/>
    <dgm:cxn modelId="{A49A99AF-B571-C04F-B756-8A11533907BE}" type="presParOf" srcId="{C06404A9-B967-184D-8D8C-F167D48C9D15}" destId="{64D3D33A-5385-E84D-8B36-C517402BB4DA}" srcOrd="7" destOrd="0" presId="urn:microsoft.com/office/officeart/2005/8/layout/chevron1"/>
    <dgm:cxn modelId="{4C851D2C-F398-8E40-B863-2D1EFD959075}" type="presParOf" srcId="{C06404A9-B967-184D-8D8C-F167D48C9D15}" destId="{DA4C0ABC-C6CE-164F-B9CD-9A1A55405B68}"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660E39-4500-7748-9D8C-1FF76143B060}">
      <dsp:nvSpPr>
        <dsp:cNvPr id="0" name=""/>
        <dsp:cNvSpPr/>
      </dsp:nvSpPr>
      <dsp:spPr>
        <a:xfrm>
          <a:off x="1897"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Introduction</a:t>
          </a:r>
          <a:endParaRPr lang="en-US" sz="1300" kern="1200" dirty="0"/>
        </a:p>
      </dsp:txBody>
      <dsp:txXfrm>
        <a:off x="339593" y="544189"/>
        <a:ext cx="1013090" cy="675392"/>
      </dsp:txXfrm>
    </dsp:sp>
    <dsp:sp modelId="{F044349B-C552-514D-AA1C-64CDAE5972FF}">
      <dsp:nvSpPr>
        <dsp:cNvPr id="0" name=""/>
        <dsp:cNvSpPr/>
      </dsp:nvSpPr>
      <dsp:spPr>
        <a:xfrm>
          <a:off x="1521531"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Preparation</a:t>
          </a:r>
          <a:endParaRPr lang="en-US" sz="1300" kern="1200" dirty="0"/>
        </a:p>
      </dsp:txBody>
      <dsp:txXfrm>
        <a:off x="1859227" y="544189"/>
        <a:ext cx="1013090" cy="675392"/>
      </dsp:txXfrm>
    </dsp:sp>
    <dsp:sp modelId="{D61A5937-0F37-1149-8789-541023FC4C0B}">
      <dsp:nvSpPr>
        <dsp:cNvPr id="0" name=""/>
        <dsp:cNvSpPr/>
      </dsp:nvSpPr>
      <dsp:spPr>
        <a:xfrm>
          <a:off x="3041165"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PowerPoint</a:t>
          </a:r>
          <a:endParaRPr lang="en-US" sz="1300" kern="1200" dirty="0"/>
        </a:p>
      </dsp:txBody>
      <dsp:txXfrm>
        <a:off x="3378861" y="544189"/>
        <a:ext cx="1013090" cy="675392"/>
      </dsp:txXfrm>
    </dsp:sp>
    <dsp:sp modelId="{D1BC447D-A277-E747-A056-A51C5E759DBF}">
      <dsp:nvSpPr>
        <dsp:cNvPr id="0" name=""/>
        <dsp:cNvSpPr/>
      </dsp:nvSpPr>
      <dsp:spPr>
        <a:xfrm>
          <a:off x="4560799"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Speaking</a:t>
          </a:r>
          <a:endParaRPr lang="en-US" sz="1300" kern="1200" dirty="0"/>
        </a:p>
      </dsp:txBody>
      <dsp:txXfrm>
        <a:off x="4898495" y="544189"/>
        <a:ext cx="1013090" cy="675392"/>
      </dsp:txXfrm>
    </dsp:sp>
    <dsp:sp modelId="{DA4C0ABC-C6CE-164F-B9CD-9A1A55405B68}">
      <dsp:nvSpPr>
        <dsp:cNvPr id="0" name=""/>
        <dsp:cNvSpPr/>
      </dsp:nvSpPr>
      <dsp:spPr>
        <a:xfrm>
          <a:off x="6080433"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Conclusion</a:t>
          </a:r>
          <a:endParaRPr lang="en-US" sz="1300" kern="1200" dirty="0"/>
        </a:p>
      </dsp:txBody>
      <dsp:txXfrm>
        <a:off x="6418129" y="544189"/>
        <a:ext cx="1013090" cy="6753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660E39-4500-7748-9D8C-1FF76143B060}">
      <dsp:nvSpPr>
        <dsp:cNvPr id="0" name=""/>
        <dsp:cNvSpPr/>
      </dsp:nvSpPr>
      <dsp:spPr>
        <a:xfrm>
          <a:off x="1897"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Introduction</a:t>
          </a:r>
          <a:endParaRPr lang="en-US" sz="1300" kern="1200" dirty="0"/>
        </a:p>
      </dsp:txBody>
      <dsp:txXfrm>
        <a:off x="339593" y="544189"/>
        <a:ext cx="1013090" cy="675392"/>
      </dsp:txXfrm>
    </dsp:sp>
    <dsp:sp modelId="{F044349B-C552-514D-AA1C-64CDAE5972FF}">
      <dsp:nvSpPr>
        <dsp:cNvPr id="0" name=""/>
        <dsp:cNvSpPr/>
      </dsp:nvSpPr>
      <dsp:spPr>
        <a:xfrm>
          <a:off x="1521531"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Preparation</a:t>
          </a:r>
          <a:endParaRPr lang="en-US" sz="1300" kern="1200" dirty="0"/>
        </a:p>
      </dsp:txBody>
      <dsp:txXfrm>
        <a:off x="1859227" y="544189"/>
        <a:ext cx="1013090" cy="675392"/>
      </dsp:txXfrm>
    </dsp:sp>
    <dsp:sp modelId="{D61A5937-0F37-1149-8789-541023FC4C0B}">
      <dsp:nvSpPr>
        <dsp:cNvPr id="0" name=""/>
        <dsp:cNvSpPr/>
      </dsp:nvSpPr>
      <dsp:spPr>
        <a:xfrm>
          <a:off x="3041165"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PowerPoint</a:t>
          </a:r>
          <a:endParaRPr lang="en-US" sz="1300" kern="1200" dirty="0"/>
        </a:p>
      </dsp:txBody>
      <dsp:txXfrm>
        <a:off x="3378861" y="544189"/>
        <a:ext cx="1013090" cy="675392"/>
      </dsp:txXfrm>
    </dsp:sp>
    <dsp:sp modelId="{D1BC447D-A277-E747-A056-A51C5E759DBF}">
      <dsp:nvSpPr>
        <dsp:cNvPr id="0" name=""/>
        <dsp:cNvSpPr/>
      </dsp:nvSpPr>
      <dsp:spPr>
        <a:xfrm>
          <a:off x="4560799"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Speaking</a:t>
          </a:r>
          <a:endParaRPr lang="en-US" sz="1300" kern="1200" dirty="0"/>
        </a:p>
      </dsp:txBody>
      <dsp:txXfrm>
        <a:off x="4898495" y="544189"/>
        <a:ext cx="1013090" cy="675392"/>
      </dsp:txXfrm>
    </dsp:sp>
    <dsp:sp modelId="{DA4C0ABC-C6CE-164F-B9CD-9A1A55405B68}">
      <dsp:nvSpPr>
        <dsp:cNvPr id="0" name=""/>
        <dsp:cNvSpPr/>
      </dsp:nvSpPr>
      <dsp:spPr>
        <a:xfrm>
          <a:off x="6080433"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Conclusion</a:t>
          </a:r>
          <a:endParaRPr lang="en-US" sz="1300" kern="1200" dirty="0"/>
        </a:p>
      </dsp:txBody>
      <dsp:txXfrm>
        <a:off x="6418129" y="544189"/>
        <a:ext cx="1013090" cy="6753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660E39-4500-7748-9D8C-1FF76143B060}">
      <dsp:nvSpPr>
        <dsp:cNvPr id="0" name=""/>
        <dsp:cNvSpPr/>
      </dsp:nvSpPr>
      <dsp:spPr>
        <a:xfrm>
          <a:off x="1897"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Introduction</a:t>
          </a:r>
          <a:endParaRPr lang="en-US" sz="1300" kern="1200" dirty="0"/>
        </a:p>
      </dsp:txBody>
      <dsp:txXfrm>
        <a:off x="339593" y="544189"/>
        <a:ext cx="1013090" cy="675392"/>
      </dsp:txXfrm>
    </dsp:sp>
    <dsp:sp modelId="{F044349B-C552-514D-AA1C-64CDAE5972FF}">
      <dsp:nvSpPr>
        <dsp:cNvPr id="0" name=""/>
        <dsp:cNvSpPr/>
      </dsp:nvSpPr>
      <dsp:spPr>
        <a:xfrm>
          <a:off x="1521531"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Preparation</a:t>
          </a:r>
          <a:endParaRPr lang="en-US" sz="1300" kern="1200" dirty="0"/>
        </a:p>
      </dsp:txBody>
      <dsp:txXfrm>
        <a:off x="1859227" y="544189"/>
        <a:ext cx="1013090" cy="675392"/>
      </dsp:txXfrm>
    </dsp:sp>
    <dsp:sp modelId="{D61A5937-0F37-1149-8789-541023FC4C0B}">
      <dsp:nvSpPr>
        <dsp:cNvPr id="0" name=""/>
        <dsp:cNvSpPr/>
      </dsp:nvSpPr>
      <dsp:spPr>
        <a:xfrm>
          <a:off x="3041165"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PowerPoint</a:t>
          </a:r>
          <a:endParaRPr lang="en-US" sz="1300" kern="1200" dirty="0"/>
        </a:p>
      </dsp:txBody>
      <dsp:txXfrm>
        <a:off x="3378861" y="544189"/>
        <a:ext cx="1013090" cy="675392"/>
      </dsp:txXfrm>
    </dsp:sp>
    <dsp:sp modelId="{D1BC447D-A277-E747-A056-A51C5E759DBF}">
      <dsp:nvSpPr>
        <dsp:cNvPr id="0" name=""/>
        <dsp:cNvSpPr/>
      </dsp:nvSpPr>
      <dsp:spPr>
        <a:xfrm>
          <a:off x="4560799"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Speaking</a:t>
          </a:r>
          <a:endParaRPr lang="en-US" sz="1300" kern="1200" dirty="0"/>
        </a:p>
      </dsp:txBody>
      <dsp:txXfrm>
        <a:off x="4898495" y="544189"/>
        <a:ext cx="1013090" cy="675392"/>
      </dsp:txXfrm>
    </dsp:sp>
    <dsp:sp modelId="{DA4C0ABC-C6CE-164F-B9CD-9A1A55405B68}">
      <dsp:nvSpPr>
        <dsp:cNvPr id="0" name=""/>
        <dsp:cNvSpPr/>
      </dsp:nvSpPr>
      <dsp:spPr>
        <a:xfrm>
          <a:off x="6080433"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Conclusion</a:t>
          </a:r>
          <a:endParaRPr lang="en-US" sz="1300" kern="1200" dirty="0"/>
        </a:p>
      </dsp:txBody>
      <dsp:txXfrm>
        <a:off x="6418129" y="544189"/>
        <a:ext cx="1013090" cy="67539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660E39-4500-7748-9D8C-1FF76143B060}">
      <dsp:nvSpPr>
        <dsp:cNvPr id="0" name=""/>
        <dsp:cNvSpPr/>
      </dsp:nvSpPr>
      <dsp:spPr>
        <a:xfrm>
          <a:off x="1897"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Introduction</a:t>
          </a:r>
          <a:endParaRPr lang="en-US" sz="1300" kern="1200" dirty="0"/>
        </a:p>
      </dsp:txBody>
      <dsp:txXfrm>
        <a:off x="339593" y="544189"/>
        <a:ext cx="1013090" cy="675392"/>
      </dsp:txXfrm>
    </dsp:sp>
    <dsp:sp modelId="{F044349B-C552-514D-AA1C-64CDAE5972FF}">
      <dsp:nvSpPr>
        <dsp:cNvPr id="0" name=""/>
        <dsp:cNvSpPr/>
      </dsp:nvSpPr>
      <dsp:spPr>
        <a:xfrm>
          <a:off x="1521531"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Preparation</a:t>
          </a:r>
          <a:endParaRPr lang="en-US" sz="1300" kern="1200" dirty="0"/>
        </a:p>
      </dsp:txBody>
      <dsp:txXfrm>
        <a:off x="1859227" y="544189"/>
        <a:ext cx="1013090" cy="675392"/>
      </dsp:txXfrm>
    </dsp:sp>
    <dsp:sp modelId="{D61A5937-0F37-1149-8789-541023FC4C0B}">
      <dsp:nvSpPr>
        <dsp:cNvPr id="0" name=""/>
        <dsp:cNvSpPr/>
      </dsp:nvSpPr>
      <dsp:spPr>
        <a:xfrm>
          <a:off x="3041165"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PowerPoint</a:t>
          </a:r>
          <a:endParaRPr lang="en-US" sz="1300" kern="1200" dirty="0"/>
        </a:p>
      </dsp:txBody>
      <dsp:txXfrm>
        <a:off x="3378861" y="544189"/>
        <a:ext cx="1013090" cy="675392"/>
      </dsp:txXfrm>
    </dsp:sp>
    <dsp:sp modelId="{D1BC447D-A277-E747-A056-A51C5E759DBF}">
      <dsp:nvSpPr>
        <dsp:cNvPr id="0" name=""/>
        <dsp:cNvSpPr/>
      </dsp:nvSpPr>
      <dsp:spPr>
        <a:xfrm>
          <a:off x="4560799"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Speaking</a:t>
          </a:r>
          <a:endParaRPr lang="en-US" sz="1300" kern="1200" dirty="0"/>
        </a:p>
      </dsp:txBody>
      <dsp:txXfrm>
        <a:off x="4898495" y="544189"/>
        <a:ext cx="1013090" cy="675392"/>
      </dsp:txXfrm>
    </dsp:sp>
    <dsp:sp modelId="{DA4C0ABC-C6CE-164F-B9CD-9A1A55405B68}">
      <dsp:nvSpPr>
        <dsp:cNvPr id="0" name=""/>
        <dsp:cNvSpPr/>
      </dsp:nvSpPr>
      <dsp:spPr>
        <a:xfrm>
          <a:off x="6080433"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Conclusion</a:t>
          </a:r>
          <a:endParaRPr lang="en-US" sz="1300" kern="1200" dirty="0"/>
        </a:p>
      </dsp:txBody>
      <dsp:txXfrm>
        <a:off x="6418129" y="544189"/>
        <a:ext cx="1013090" cy="67539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660E39-4500-7748-9D8C-1FF76143B060}">
      <dsp:nvSpPr>
        <dsp:cNvPr id="0" name=""/>
        <dsp:cNvSpPr/>
      </dsp:nvSpPr>
      <dsp:spPr>
        <a:xfrm>
          <a:off x="1897"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Introduction</a:t>
          </a:r>
          <a:endParaRPr lang="en-US" sz="1300" kern="1200" dirty="0"/>
        </a:p>
      </dsp:txBody>
      <dsp:txXfrm>
        <a:off x="339593" y="544189"/>
        <a:ext cx="1013090" cy="675392"/>
      </dsp:txXfrm>
    </dsp:sp>
    <dsp:sp modelId="{F044349B-C552-514D-AA1C-64CDAE5972FF}">
      <dsp:nvSpPr>
        <dsp:cNvPr id="0" name=""/>
        <dsp:cNvSpPr/>
      </dsp:nvSpPr>
      <dsp:spPr>
        <a:xfrm>
          <a:off x="1521531"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Preparation</a:t>
          </a:r>
          <a:endParaRPr lang="en-US" sz="1300" kern="1200" dirty="0"/>
        </a:p>
      </dsp:txBody>
      <dsp:txXfrm>
        <a:off x="1859227" y="544189"/>
        <a:ext cx="1013090" cy="675392"/>
      </dsp:txXfrm>
    </dsp:sp>
    <dsp:sp modelId="{D61A5937-0F37-1149-8789-541023FC4C0B}">
      <dsp:nvSpPr>
        <dsp:cNvPr id="0" name=""/>
        <dsp:cNvSpPr/>
      </dsp:nvSpPr>
      <dsp:spPr>
        <a:xfrm>
          <a:off x="3041165"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PowerPoint</a:t>
          </a:r>
          <a:endParaRPr lang="en-US" sz="1300" kern="1200" dirty="0"/>
        </a:p>
      </dsp:txBody>
      <dsp:txXfrm>
        <a:off x="3378861" y="544189"/>
        <a:ext cx="1013090" cy="675392"/>
      </dsp:txXfrm>
    </dsp:sp>
    <dsp:sp modelId="{D1BC447D-A277-E747-A056-A51C5E759DBF}">
      <dsp:nvSpPr>
        <dsp:cNvPr id="0" name=""/>
        <dsp:cNvSpPr/>
      </dsp:nvSpPr>
      <dsp:spPr>
        <a:xfrm>
          <a:off x="4560799"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Speaking</a:t>
          </a:r>
          <a:endParaRPr lang="en-US" sz="1300" kern="1200" dirty="0"/>
        </a:p>
      </dsp:txBody>
      <dsp:txXfrm>
        <a:off x="4898495" y="544189"/>
        <a:ext cx="1013090" cy="675392"/>
      </dsp:txXfrm>
    </dsp:sp>
    <dsp:sp modelId="{DA4C0ABC-C6CE-164F-B9CD-9A1A55405B68}">
      <dsp:nvSpPr>
        <dsp:cNvPr id="0" name=""/>
        <dsp:cNvSpPr/>
      </dsp:nvSpPr>
      <dsp:spPr>
        <a:xfrm>
          <a:off x="6080433"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Conclusion</a:t>
          </a:r>
          <a:endParaRPr lang="en-US" sz="1300" kern="1200" dirty="0"/>
        </a:p>
      </dsp:txBody>
      <dsp:txXfrm>
        <a:off x="6418129" y="544189"/>
        <a:ext cx="1013090" cy="67539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660E39-4500-7748-9D8C-1FF76143B060}">
      <dsp:nvSpPr>
        <dsp:cNvPr id="0" name=""/>
        <dsp:cNvSpPr/>
      </dsp:nvSpPr>
      <dsp:spPr>
        <a:xfrm>
          <a:off x="1897"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Introduction</a:t>
          </a:r>
          <a:endParaRPr lang="en-US" sz="1300" kern="1200" dirty="0"/>
        </a:p>
      </dsp:txBody>
      <dsp:txXfrm>
        <a:off x="339593" y="544189"/>
        <a:ext cx="1013090" cy="675392"/>
      </dsp:txXfrm>
    </dsp:sp>
    <dsp:sp modelId="{F044349B-C552-514D-AA1C-64CDAE5972FF}">
      <dsp:nvSpPr>
        <dsp:cNvPr id="0" name=""/>
        <dsp:cNvSpPr/>
      </dsp:nvSpPr>
      <dsp:spPr>
        <a:xfrm>
          <a:off x="1521531"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Preparation</a:t>
          </a:r>
          <a:endParaRPr lang="en-US" sz="1300" kern="1200" dirty="0"/>
        </a:p>
      </dsp:txBody>
      <dsp:txXfrm>
        <a:off x="1859227" y="544189"/>
        <a:ext cx="1013090" cy="675392"/>
      </dsp:txXfrm>
    </dsp:sp>
    <dsp:sp modelId="{D61A5937-0F37-1149-8789-541023FC4C0B}">
      <dsp:nvSpPr>
        <dsp:cNvPr id="0" name=""/>
        <dsp:cNvSpPr/>
      </dsp:nvSpPr>
      <dsp:spPr>
        <a:xfrm>
          <a:off x="3041165"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PowerPoint</a:t>
          </a:r>
          <a:endParaRPr lang="en-US" sz="1300" kern="1200" dirty="0"/>
        </a:p>
      </dsp:txBody>
      <dsp:txXfrm>
        <a:off x="3378861" y="544189"/>
        <a:ext cx="1013090" cy="675392"/>
      </dsp:txXfrm>
    </dsp:sp>
    <dsp:sp modelId="{D1BC447D-A277-E747-A056-A51C5E759DBF}">
      <dsp:nvSpPr>
        <dsp:cNvPr id="0" name=""/>
        <dsp:cNvSpPr/>
      </dsp:nvSpPr>
      <dsp:spPr>
        <a:xfrm>
          <a:off x="4560799"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Speaking</a:t>
          </a:r>
          <a:endParaRPr lang="en-US" sz="1300" kern="1200" dirty="0"/>
        </a:p>
      </dsp:txBody>
      <dsp:txXfrm>
        <a:off x="4898495" y="544189"/>
        <a:ext cx="1013090" cy="675392"/>
      </dsp:txXfrm>
    </dsp:sp>
    <dsp:sp modelId="{DA4C0ABC-C6CE-164F-B9CD-9A1A55405B68}">
      <dsp:nvSpPr>
        <dsp:cNvPr id="0" name=""/>
        <dsp:cNvSpPr/>
      </dsp:nvSpPr>
      <dsp:spPr>
        <a:xfrm>
          <a:off x="6080433"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Conclusion</a:t>
          </a:r>
          <a:endParaRPr lang="en-US" sz="1300" kern="1200" dirty="0"/>
        </a:p>
      </dsp:txBody>
      <dsp:txXfrm>
        <a:off x="6418129" y="544189"/>
        <a:ext cx="1013090" cy="67539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660E39-4500-7748-9D8C-1FF76143B060}">
      <dsp:nvSpPr>
        <dsp:cNvPr id="0" name=""/>
        <dsp:cNvSpPr/>
      </dsp:nvSpPr>
      <dsp:spPr>
        <a:xfrm>
          <a:off x="1897"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Introduction</a:t>
          </a:r>
          <a:endParaRPr lang="en-US" sz="1300" kern="1200" dirty="0"/>
        </a:p>
      </dsp:txBody>
      <dsp:txXfrm>
        <a:off x="339593" y="544189"/>
        <a:ext cx="1013090" cy="675392"/>
      </dsp:txXfrm>
    </dsp:sp>
    <dsp:sp modelId="{F044349B-C552-514D-AA1C-64CDAE5972FF}">
      <dsp:nvSpPr>
        <dsp:cNvPr id="0" name=""/>
        <dsp:cNvSpPr/>
      </dsp:nvSpPr>
      <dsp:spPr>
        <a:xfrm>
          <a:off x="1521531"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Preparation</a:t>
          </a:r>
          <a:endParaRPr lang="en-US" sz="1300" kern="1200" dirty="0"/>
        </a:p>
      </dsp:txBody>
      <dsp:txXfrm>
        <a:off x="1859227" y="544189"/>
        <a:ext cx="1013090" cy="675392"/>
      </dsp:txXfrm>
    </dsp:sp>
    <dsp:sp modelId="{D61A5937-0F37-1149-8789-541023FC4C0B}">
      <dsp:nvSpPr>
        <dsp:cNvPr id="0" name=""/>
        <dsp:cNvSpPr/>
      </dsp:nvSpPr>
      <dsp:spPr>
        <a:xfrm>
          <a:off x="3041165"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PowerPoint</a:t>
          </a:r>
          <a:endParaRPr lang="en-US" sz="1300" kern="1200" dirty="0"/>
        </a:p>
      </dsp:txBody>
      <dsp:txXfrm>
        <a:off x="3378861" y="544189"/>
        <a:ext cx="1013090" cy="675392"/>
      </dsp:txXfrm>
    </dsp:sp>
    <dsp:sp modelId="{D1BC447D-A277-E747-A056-A51C5E759DBF}">
      <dsp:nvSpPr>
        <dsp:cNvPr id="0" name=""/>
        <dsp:cNvSpPr/>
      </dsp:nvSpPr>
      <dsp:spPr>
        <a:xfrm>
          <a:off x="4560799"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Speaking</a:t>
          </a:r>
          <a:endParaRPr lang="en-US" sz="1300" kern="1200" dirty="0"/>
        </a:p>
      </dsp:txBody>
      <dsp:txXfrm>
        <a:off x="4898495" y="544189"/>
        <a:ext cx="1013090" cy="675392"/>
      </dsp:txXfrm>
    </dsp:sp>
    <dsp:sp modelId="{DA4C0ABC-C6CE-164F-B9CD-9A1A55405B68}">
      <dsp:nvSpPr>
        <dsp:cNvPr id="0" name=""/>
        <dsp:cNvSpPr/>
      </dsp:nvSpPr>
      <dsp:spPr>
        <a:xfrm>
          <a:off x="6080433"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Conclusion</a:t>
          </a:r>
          <a:endParaRPr lang="en-US" sz="1300" kern="1200" dirty="0"/>
        </a:p>
      </dsp:txBody>
      <dsp:txXfrm>
        <a:off x="6418129" y="544189"/>
        <a:ext cx="1013090" cy="67539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660E39-4500-7748-9D8C-1FF76143B060}">
      <dsp:nvSpPr>
        <dsp:cNvPr id="0" name=""/>
        <dsp:cNvSpPr/>
      </dsp:nvSpPr>
      <dsp:spPr>
        <a:xfrm>
          <a:off x="1897"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Introduction</a:t>
          </a:r>
          <a:endParaRPr lang="en-US" sz="1300" kern="1200" dirty="0"/>
        </a:p>
      </dsp:txBody>
      <dsp:txXfrm>
        <a:off x="339593" y="544189"/>
        <a:ext cx="1013090" cy="675392"/>
      </dsp:txXfrm>
    </dsp:sp>
    <dsp:sp modelId="{F044349B-C552-514D-AA1C-64CDAE5972FF}">
      <dsp:nvSpPr>
        <dsp:cNvPr id="0" name=""/>
        <dsp:cNvSpPr/>
      </dsp:nvSpPr>
      <dsp:spPr>
        <a:xfrm>
          <a:off x="1521531"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Preparation</a:t>
          </a:r>
          <a:endParaRPr lang="en-US" sz="1300" kern="1200" dirty="0"/>
        </a:p>
      </dsp:txBody>
      <dsp:txXfrm>
        <a:off x="1859227" y="544189"/>
        <a:ext cx="1013090" cy="675392"/>
      </dsp:txXfrm>
    </dsp:sp>
    <dsp:sp modelId="{D61A5937-0F37-1149-8789-541023FC4C0B}">
      <dsp:nvSpPr>
        <dsp:cNvPr id="0" name=""/>
        <dsp:cNvSpPr/>
      </dsp:nvSpPr>
      <dsp:spPr>
        <a:xfrm>
          <a:off x="3041165"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PowerPoint</a:t>
          </a:r>
          <a:endParaRPr lang="en-US" sz="1300" kern="1200" dirty="0"/>
        </a:p>
      </dsp:txBody>
      <dsp:txXfrm>
        <a:off x="3378861" y="544189"/>
        <a:ext cx="1013090" cy="675392"/>
      </dsp:txXfrm>
    </dsp:sp>
    <dsp:sp modelId="{D1BC447D-A277-E747-A056-A51C5E759DBF}">
      <dsp:nvSpPr>
        <dsp:cNvPr id="0" name=""/>
        <dsp:cNvSpPr/>
      </dsp:nvSpPr>
      <dsp:spPr>
        <a:xfrm>
          <a:off x="4560799"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Speaking</a:t>
          </a:r>
          <a:endParaRPr lang="en-US" sz="1300" kern="1200" dirty="0"/>
        </a:p>
      </dsp:txBody>
      <dsp:txXfrm>
        <a:off x="4898495" y="544189"/>
        <a:ext cx="1013090" cy="675392"/>
      </dsp:txXfrm>
    </dsp:sp>
    <dsp:sp modelId="{DA4C0ABC-C6CE-164F-B9CD-9A1A55405B68}">
      <dsp:nvSpPr>
        <dsp:cNvPr id="0" name=""/>
        <dsp:cNvSpPr/>
      </dsp:nvSpPr>
      <dsp:spPr>
        <a:xfrm>
          <a:off x="6080433" y="544189"/>
          <a:ext cx="1688482" cy="675392"/>
        </a:xfrm>
        <a:prstGeom prst="chevron">
          <a:avLst/>
        </a:prstGeom>
        <a:gradFill rotWithShape="0">
          <a:gsLst>
            <a:gs pos="0">
              <a:schemeClr val="accent1">
                <a:hueOff val="0"/>
                <a:satOff val="0"/>
                <a:lumOff val="0"/>
                <a:alphaOff val="0"/>
                <a:shade val="20000"/>
                <a:satMod val="130000"/>
              </a:schemeClr>
            </a:gs>
            <a:gs pos="50000">
              <a:schemeClr val="accent1">
                <a:hueOff val="0"/>
                <a:satOff val="0"/>
                <a:lumOff val="0"/>
                <a:alphaOff val="0"/>
                <a:shade val="90000"/>
                <a:satMod val="130000"/>
              </a:schemeClr>
            </a:gs>
            <a:gs pos="100000">
              <a:schemeClr val="accent1">
                <a:hueOff val="0"/>
                <a:satOff val="0"/>
                <a:lumOff val="0"/>
                <a:alphaOff val="0"/>
                <a:shade val="100000"/>
                <a:satMod val="200000"/>
                <a:lumMod val="120000"/>
              </a:schemeClr>
            </a:gs>
          </a:gsLst>
          <a:lin ang="16200000" scaled="0"/>
        </a:gradFill>
        <a:ln>
          <a:noFill/>
        </a:ln>
        <a:effectLst>
          <a:outerShdw blurRad="88900" dist="50800" dir="2100000" sx="104000" sy="104000" algn="br"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smtClean="0"/>
            <a:t>Conclusion</a:t>
          </a:r>
          <a:endParaRPr lang="en-US" sz="1300" kern="1200" dirty="0"/>
        </a:p>
      </dsp:txBody>
      <dsp:txXfrm>
        <a:off x="6418129" y="544189"/>
        <a:ext cx="1013090" cy="675392"/>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8.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5248"/>
            <a:ext cx="7772400" cy="978408"/>
          </a:xfrm>
        </p:spPr>
        <p:txBody>
          <a:bodyPr vert="horz" lIns="91440" tIns="45720" rIns="91440" bIns="45720" rtlCol="0" anchor="b" anchorCtr="0">
            <a:noAutofit/>
          </a:bodyPr>
          <a:lstStyle>
            <a:lvl1pPr algn="ctr" defTabSz="914400" rtl="0" eaLnBrk="1" latinLnBrk="0" hangingPunct="1">
              <a:spcBef>
                <a:spcPct val="0"/>
              </a:spcBef>
              <a:buNone/>
              <a:defRPr sz="540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CA" smtClean="0"/>
              <a:t>Click to edit Master title style</a:t>
            </a:r>
            <a:endParaRPr dirty="0"/>
          </a:p>
        </p:txBody>
      </p:sp>
      <p:sp>
        <p:nvSpPr>
          <p:cNvPr id="3" name="Subtitle 2"/>
          <p:cNvSpPr>
            <a:spLocks noGrp="1"/>
          </p:cNvSpPr>
          <p:nvPr>
            <p:ph type="subTitle" idx="1"/>
          </p:nvPr>
        </p:nvSpPr>
        <p:spPr>
          <a:xfrm>
            <a:off x="685800" y="3352800"/>
            <a:ext cx="7772400" cy="877824"/>
          </a:xfrm>
        </p:spPr>
        <p:txBody>
          <a:bodyPr vert="horz" lIns="91440" tIns="45720" rIns="91440" bIns="45720" rtlCol="0">
            <a:normAutofit/>
          </a:bodyPr>
          <a:lstStyle>
            <a:lvl1pPr marL="0" indent="0" algn="ctr" defTabSz="914400" rtl="0" eaLnBrk="1" latinLnBrk="0" hangingPunct="1">
              <a:spcBef>
                <a:spcPts val="300"/>
              </a:spcBef>
              <a:buFontTx/>
              <a:buNone/>
              <a:defRPr sz="2000" kern="1200">
                <a:solidFill>
                  <a:schemeClr val="tx1">
                    <a:tint val="75000"/>
                  </a:schemeClr>
                </a:solidFill>
                <a:effectLst>
                  <a:outerShdw blurRad="50800" dist="50800" dir="5400000" sx="101000" sy="101000" algn="t" rotWithShape="0">
                    <a:prstClr val="black">
                      <a:alpha val="40000"/>
                    </a:prstClr>
                  </a:outerShdw>
                </a:effectLst>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05082" y="969264"/>
            <a:ext cx="3657600" cy="1161288"/>
          </a:xfrm>
        </p:spPr>
        <p:txBody>
          <a:bodyPr anchor="b">
            <a:noAutofit/>
          </a:bodyPr>
          <a:lstStyle>
            <a:lvl1pPr algn="l">
              <a:defRPr sz="3600" b="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CA" smtClean="0"/>
              <a:t>Click to edit Master title style</a:t>
            </a:r>
            <a:endParaRPr/>
          </a:p>
        </p:txBody>
      </p:sp>
      <p:sp>
        <p:nvSpPr>
          <p:cNvPr id="3" name="Picture Placeholder 2"/>
          <p:cNvSpPr>
            <a:spLocks noGrp="1"/>
          </p:cNvSpPr>
          <p:nvPr>
            <p:ph type="pic" idx="1"/>
          </p:nvPr>
        </p:nvSpPr>
        <p:spPr>
          <a:xfrm>
            <a:off x="663388" y="510988"/>
            <a:ext cx="3657600" cy="5553636"/>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
        <p:nvSpPr>
          <p:cNvPr id="4" name="Text Placeholder 3"/>
          <p:cNvSpPr>
            <a:spLocks noGrp="1"/>
          </p:cNvSpPr>
          <p:nvPr>
            <p:ph type="body" sz="half" idx="2"/>
          </p:nvPr>
        </p:nvSpPr>
        <p:spPr>
          <a:xfrm>
            <a:off x="4799853" y="2130552"/>
            <a:ext cx="3657600" cy="3584448"/>
          </a:xfrm>
        </p:spPr>
        <p:txBody>
          <a:bodyPr vert="horz" lIns="91440" tIns="45720" rIns="91440" bIns="45720" rtlCol="0">
            <a:normAutofit/>
          </a:bodyPr>
          <a:lstStyle>
            <a:lvl1pPr marL="0" indent="0">
              <a:spcBef>
                <a:spcPts val="1000"/>
              </a:spcBef>
              <a:buNone/>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FontTx/>
              <a:buNone/>
            </a:pPr>
            <a:r>
              <a:rPr lang="en-CA" smtClean="0"/>
              <a:t>Click to edit Master text styles</a:t>
            </a:r>
          </a:p>
        </p:txBody>
      </p:sp>
      <p:sp>
        <p:nvSpPr>
          <p:cNvPr id="5" name="Date Placeholder 4"/>
          <p:cNvSpPr>
            <a:spLocks noGrp="1"/>
          </p:cNvSpPr>
          <p:nvPr>
            <p:ph type="dt" sz="half" idx="10"/>
          </p:nvPr>
        </p:nvSpPr>
        <p:spPr/>
        <p:txBody>
          <a:bodyPr/>
          <a:lstStyle/>
          <a:p>
            <a:fld id="{651A0C47-018D-4460-B945-BFF7981B6CA6}" type="datetimeFigureOut">
              <a:rPr lang="en-US" smtClean="0"/>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151376"/>
            <a:ext cx="7776882" cy="1014984"/>
          </a:xfrm>
        </p:spPr>
        <p:txBody>
          <a:bodyPr anchor="b">
            <a:noAutofit/>
          </a:bodyPr>
          <a:lstStyle>
            <a:lvl1pPr algn="ctr">
              <a:defRPr sz="3600" b="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CA" smtClean="0"/>
              <a:t>Click to edit Master title style</a:t>
            </a:r>
            <a:endParaRPr/>
          </a:p>
        </p:txBody>
      </p:sp>
      <p:sp>
        <p:nvSpPr>
          <p:cNvPr id="3" name="Picture Placeholder 2"/>
          <p:cNvSpPr>
            <a:spLocks noGrp="1"/>
          </p:cNvSpPr>
          <p:nvPr>
            <p:ph type="pic" idx="1"/>
          </p:nvPr>
        </p:nvSpPr>
        <p:spPr>
          <a:xfrm>
            <a:off x="1828800" y="457199"/>
            <a:ext cx="5486400" cy="3644153"/>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
        <p:nvSpPr>
          <p:cNvPr id="4" name="Text Placeholder 3"/>
          <p:cNvSpPr>
            <a:spLocks noGrp="1"/>
          </p:cNvSpPr>
          <p:nvPr>
            <p:ph type="body" sz="half" idx="2"/>
          </p:nvPr>
        </p:nvSpPr>
        <p:spPr>
          <a:xfrm>
            <a:off x="680571" y="5181599"/>
            <a:ext cx="7776882" cy="950259"/>
          </a:xfrm>
        </p:spPr>
        <p:txBody>
          <a:bodyPr vert="horz" lIns="91440" tIns="45720" rIns="91440" bIns="45720" rtlCol="0">
            <a:normAutofit/>
          </a:bodyPr>
          <a:lstStyle>
            <a:lvl1pPr marL="0" indent="0" algn="ctr">
              <a:spcBef>
                <a:spcPts val="300"/>
              </a:spcBef>
              <a:buNone/>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FontTx/>
              <a:buNone/>
            </a:pPr>
            <a:r>
              <a:rPr lang="en-CA" smtClean="0"/>
              <a:t>Click to edit Master text styles</a:t>
            </a:r>
          </a:p>
        </p:txBody>
      </p:sp>
      <p:sp>
        <p:nvSpPr>
          <p:cNvPr id="5" name="Date Placeholder 4"/>
          <p:cNvSpPr>
            <a:spLocks noGrp="1"/>
          </p:cNvSpPr>
          <p:nvPr>
            <p:ph type="dt" sz="half" idx="10"/>
          </p:nvPr>
        </p:nvSpPr>
        <p:spPr/>
        <p:txBody>
          <a:bodyPr/>
          <a:lstStyle/>
          <a:p>
            <a:fld id="{651A0C47-018D-4460-B945-BFF7981B6CA6}" type="datetimeFigureOut">
              <a:rPr lang="en-US" smtClean="0"/>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toryboard">
    <p:spTree>
      <p:nvGrpSpPr>
        <p:cNvPr id="1" name=""/>
        <p:cNvGrpSpPr/>
        <p:nvPr/>
      </p:nvGrpSpPr>
      <p:grpSpPr>
        <a:xfrm>
          <a:off x="0" y="0"/>
          <a:ext cx="0" cy="0"/>
          <a:chOff x="0" y="0"/>
          <a:chExt cx="0" cy="0"/>
        </a:xfrm>
      </p:grpSpPr>
      <p:sp>
        <p:nvSpPr>
          <p:cNvPr id="2" name="Title 1"/>
          <p:cNvSpPr>
            <a:spLocks noGrp="1"/>
          </p:cNvSpPr>
          <p:nvPr>
            <p:ph type="title"/>
          </p:nvPr>
        </p:nvSpPr>
        <p:spPr>
          <a:xfrm>
            <a:off x="685800" y="4155141"/>
            <a:ext cx="7776882" cy="1013011"/>
          </a:xfrm>
        </p:spPr>
        <p:txBody>
          <a:bodyPr anchor="b">
            <a:noAutofit/>
          </a:bodyPr>
          <a:lstStyle>
            <a:lvl1pPr algn="ctr">
              <a:defRPr sz="3600" b="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CA" smtClean="0"/>
              <a:t>Click to edit Master title style</a:t>
            </a:r>
            <a:endParaRPr/>
          </a:p>
        </p:txBody>
      </p:sp>
      <p:sp>
        <p:nvSpPr>
          <p:cNvPr id="3" name="Picture Placeholder 2"/>
          <p:cNvSpPr>
            <a:spLocks noGrp="1"/>
          </p:cNvSpPr>
          <p:nvPr>
            <p:ph type="pic" idx="1"/>
          </p:nvPr>
        </p:nvSpPr>
        <p:spPr>
          <a:xfrm>
            <a:off x="685800" y="457200"/>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
        <p:nvSpPr>
          <p:cNvPr id="4" name="Text Placeholder 3"/>
          <p:cNvSpPr>
            <a:spLocks noGrp="1"/>
          </p:cNvSpPr>
          <p:nvPr>
            <p:ph type="body" sz="half" idx="2"/>
          </p:nvPr>
        </p:nvSpPr>
        <p:spPr>
          <a:xfrm>
            <a:off x="680571" y="5181599"/>
            <a:ext cx="7776882" cy="950259"/>
          </a:xfrm>
        </p:spPr>
        <p:txBody>
          <a:bodyPr vert="horz" lIns="91440" tIns="45720" rIns="91440" bIns="45720" rtlCol="0">
            <a:normAutofit/>
          </a:bodyPr>
          <a:lstStyle>
            <a:lvl1pPr marL="0" indent="0" algn="ctr">
              <a:spcBef>
                <a:spcPts val="300"/>
              </a:spcBef>
              <a:buNone/>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FontTx/>
              <a:buNone/>
            </a:pPr>
            <a:r>
              <a:rPr lang="en-CA" smtClean="0"/>
              <a:t>Click to edit Master text styles</a:t>
            </a:r>
          </a:p>
        </p:txBody>
      </p:sp>
      <p:sp>
        <p:nvSpPr>
          <p:cNvPr id="5" name="Date Placeholder 4"/>
          <p:cNvSpPr>
            <a:spLocks noGrp="1"/>
          </p:cNvSpPr>
          <p:nvPr>
            <p:ph type="dt" sz="half" idx="10"/>
          </p:nvPr>
        </p:nvSpPr>
        <p:spPr/>
        <p:txBody>
          <a:bodyPr/>
          <a:lstStyle/>
          <a:p>
            <a:fld id="{651A0C47-018D-4460-B945-BFF7981B6CA6}" type="datetimeFigureOut">
              <a:rPr lang="en-US" smtClean="0"/>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
        <p:nvSpPr>
          <p:cNvPr id="11" name="Picture Placeholder 2"/>
          <p:cNvSpPr>
            <a:spLocks noGrp="1"/>
          </p:cNvSpPr>
          <p:nvPr>
            <p:ph type="pic" idx="13"/>
          </p:nvPr>
        </p:nvSpPr>
        <p:spPr>
          <a:xfrm>
            <a:off x="685800" y="2455433"/>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
        <p:nvSpPr>
          <p:cNvPr id="16" name="Picture Placeholder 2"/>
          <p:cNvSpPr>
            <a:spLocks noGrp="1"/>
          </p:cNvSpPr>
          <p:nvPr>
            <p:ph type="pic" idx="14"/>
          </p:nvPr>
        </p:nvSpPr>
        <p:spPr>
          <a:xfrm>
            <a:off x="3412490" y="457200"/>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
        <p:nvSpPr>
          <p:cNvPr id="17" name="Picture Placeholder 2"/>
          <p:cNvSpPr>
            <a:spLocks noGrp="1"/>
          </p:cNvSpPr>
          <p:nvPr>
            <p:ph type="pic" idx="15"/>
          </p:nvPr>
        </p:nvSpPr>
        <p:spPr>
          <a:xfrm>
            <a:off x="3412490" y="2455433"/>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
        <p:nvSpPr>
          <p:cNvPr id="18" name="Picture Placeholder 2"/>
          <p:cNvSpPr>
            <a:spLocks noGrp="1"/>
          </p:cNvSpPr>
          <p:nvPr>
            <p:ph type="pic" idx="16"/>
          </p:nvPr>
        </p:nvSpPr>
        <p:spPr>
          <a:xfrm>
            <a:off x="6139180" y="457200"/>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
        <p:nvSpPr>
          <p:cNvPr id="19" name="Picture Placeholder 2"/>
          <p:cNvSpPr>
            <a:spLocks noGrp="1"/>
          </p:cNvSpPr>
          <p:nvPr>
            <p:ph type="pic" idx="17"/>
          </p:nvPr>
        </p:nvSpPr>
        <p:spPr>
          <a:xfrm>
            <a:off x="6139180" y="2455433"/>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2800" y="533400"/>
            <a:ext cx="1600200" cy="5592763"/>
          </a:xfrm>
        </p:spPr>
        <p:txBody>
          <a:bodyPr vert="eaVert"/>
          <a:lstStyle/>
          <a:p>
            <a:r>
              <a:rPr lang="en-CA" smtClean="0"/>
              <a:t>Click to edit Master title style</a:t>
            </a:r>
            <a:endParaRPr/>
          </a:p>
        </p:txBody>
      </p:sp>
      <p:sp>
        <p:nvSpPr>
          <p:cNvPr id="3" name="Vertical Text Placeholder 2"/>
          <p:cNvSpPr>
            <a:spLocks noGrp="1"/>
          </p:cNvSpPr>
          <p:nvPr>
            <p:ph type="body" orient="vert" idx="1"/>
          </p:nvPr>
        </p:nvSpPr>
        <p:spPr>
          <a:xfrm>
            <a:off x="685800" y="533400"/>
            <a:ext cx="6019800" cy="5592763"/>
          </a:xfrm>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a:xfrm>
            <a:off x="685800" y="1869141"/>
            <a:ext cx="7770813" cy="4257022"/>
          </a:xfrm>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67200"/>
            <a:ext cx="7772400" cy="977153"/>
          </a:xfrm>
        </p:spPr>
        <p:txBody>
          <a:bodyPr anchor="b" anchorCtr="0">
            <a:noAutofit/>
          </a:bodyPr>
          <a:lstStyle>
            <a:lvl1pPr>
              <a:defRPr sz="5400"/>
            </a:lvl1pPr>
          </a:lstStyle>
          <a:p>
            <a:r>
              <a:rPr lang="en-CA" smtClean="0"/>
              <a:t>Click to edit Master title style</a:t>
            </a:r>
            <a:endParaRPr/>
          </a:p>
        </p:txBody>
      </p:sp>
      <p:sp>
        <p:nvSpPr>
          <p:cNvPr id="3" name="Subtitle 2"/>
          <p:cNvSpPr>
            <a:spLocks noGrp="1"/>
          </p:cNvSpPr>
          <p:nvPr>
            <p:ph type="subTitle" idx="1"/>
          </p:nvPr>
        </p:nvSpPr>
        <p:spPr>
          <a:xfrm>
            <a:off x="685799" y="5257800"/>
            <a:ext cx="7770813" cy="874058"/>
          </a:xfrm>
        </p:spPr>
        <p:txBody>
          <a:bodyPr>
            <a:normAutofit/>
          </a:bodyPr>
          <a:lstStyle>
            <a:lvl1pPr marL="0" indent="0" algn="ctr">
              <a:spcBef>
                <a:spcPts val="300"/>
              </a:spcBef>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
        <p:nvSpPr>
          <p:cNvPr id="8" name="Picture Placeholder 7"/>
          <p:cNvSpPr>
            <a:spLocks noGrp="1"/>
          </p:cNvSpPr>
          <p:nvPr>
            <p:ph type="pic" sz="quarter" idx="13"/>
          </p:nvPr>
        </p:nvSpPr>
        <p:spPr>
          <a:xfrm rot="21540000">
            <a:off x="2056196" y="424650"/>
            <a:ext cx="5031609" cy="337580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a:lstStyle>
            <a:lvl1pPr>
              <a:buFont typeface="Arial" pitchFamily="34" charset="0"/>
              <a:buNone/>
              <a:defRPr/>
            </a:lvl1pPr>
          </a:lstStyle>
          <a:p>
            <a:r>
              <a:rPr lang="en-CA"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7770813" cy="1743075"/>
          </a:xfrm>
        </p:spPr>
        <p:txBody>
          <a:bodyPr vert="horz" lIns="91440" tIns="45720" rIns="91440" bIns="45720" rtlCol="0" anchor="b" anchorCtr="0">
            <a:noAutofit/>
          </a:bodyPr>
          <a:lstStyle>
            <a:lvl1pPr algn="ctr" defTabSz="914400" rtl="0" eaLnBrk="1" latinLnBrk="0" hangingPunct="1">
              <a:spcBef>
                <a:spcPct val="0"/>
              </a:spcBef>
              <a:buNone/>
              <a:defRPr sz="540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CA" smtClean="0"/>
              <a:t>Click to edit Master title style</a:t>
            </a:r>
            <a:endParaRPr/>
          </a:p>
        </p:txBody>
      </p:sp>
      <p:sp>
        <p:nvSpPr>
          <p:cNvPr id="3" name="Text Placeholder 2"/>
          <p:cNvSpPr>
            <a:spLocks noGrp="1"/>
          </p:cNvSpPr>
          <p:nvPr>
            <p:ph type="body" idx="1"/>
          </p:nvPr>
        </p:nvSpPr>
        <p:spPr>
          <a:xfrm>
            <a:off x="685800" y="2756647"/>
            <a:ext cx="7770813" cy="1281953"/>
          </a:xfrm>
        </p:spPr>
        <p:txBody>
          <a:bodyPr vert="horz" lIns="91440" tIns="45720" rIns="91440" bIns="45720" rtlCol="0">
            <a:normAutofit/>
          </a:bodyPr>
          <a:lstStyle>
            <a:lvl1pPr marL="0" indent="0" algn="ctr" defTabSz="914400" rtl="0" eaLnBrk="1" latinLnBrk="0" hangingPunct="1">
              <a:spcBef>
                <a:spcPts val="300"/>
              </a:spcBef>
              <a:buFontTx/>
              <a:buNone/>
              <a:defRPr sz="2000" kern="1200">
                <a:solidFill>
                  <a:schemeClr val="tx1">
                    <a:tint val="75000"/>
                  </a:schemeClr>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651A0C47-018D-4460-B945-BFF7981B6CA6}" type="datetimeFigureOut">
              <a:rPr lang="en-US" smtClean="0"/>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21023"/>
            <a:ext cx="7770813" cy="1429871"/>
          </a:xfrm>
        </p:spPr>
        <p:txBody>
          <a:bodyPr/>
          <a:lstStyle/>
          <a:p>
            <a:r>
              <a:rPr lang="en-CA" smtClean="0"/>
              <a:t>Click to edit Master title style</a:t>
            </a:r>
            <a:endParaRPr/>
          </a:p>
        </p:txBody>
      </p:sp>
      <p:sp>
        <p:nvSpPr>
          <p:cNvPr id="3" name="Content Placeholder 2"/>
          <p:cNvSpPr>
            <a:spLocks noGrp="1"/>
          </p:cNvSpPr>
          <p:nvPr>
            <p:ph sz="half" idx="1"/>
          </p:nvPr>
        </p:nvSpPr>
        <p:spPr>
          <a:xfrm>
            <a:off x="685800" y="1760538"/>
            <a:ext cx="3611880" cy="4365625"/>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marL="2398713" indent="-336550">
              <a:defRPr sz="1800"/>
            </a:lvl8pPr>
            <a:lvl9pPr marL="2398713" indent="-336550">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Content Placeholder 3"/>
          <p:cNvSpPr>
            <a:spLocks noGrp="1"/>
          </p:cNvSpPr>
          <p:nvPr>
            <p:ph sz="half" idx="2"/>
          </p:nvPr>
        </p:nvSpPr>
        <p:spPr>
          <a:xfrm>
            <a:off x="4844733" y="1760538"/>
            <a:ext cx="3611880" cy="4365625"/>
          </a:xfrm>
        </p:spPr>
        <p:txBody>
          <a:bodyPr>
            <a:normAutofit/>
          </a:bodyPr>
          <a:lstStyle>
            <a:lvl1pPr>
              <a:defRPr sz="2200"/>
            </a:lvl1pPr>
            <a:lvl2pPr>
              <a:defRPr sz="2000"/>
            </a:lvl2pPr>
            <a:lvl3pPr>
              <a:defRPr sz="2000"/>
            </a:lvl3pPr>
            <a:lvl4pPr>
              <a:defRPr sz="2000"/>
            </a:lvl4pPr>
            <a:lvl5pPr>
              <a:defRPr sz="2000"/>
            </a:lvl5pPr>
            <a:lvl6pPr>
              <a:defRPr sz="1800"/>
            </a:lvl6pPr>
            <a:lvl7pPr>
              <a:defRPr sz="1800"/>
            </a:lvl7pPr>
            <a:lvl8pPr marL="2398713" indent="-336550">
              <a:defRPr sz="1800"/>
            </a:lvl8pPr>
            <a:lvl9pPr marL="2398713" indent="-336550">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651A0C47-018D-4460-B945-BFF7981B6CA6}" type="datetimeFigureOut">
              <a:rPr lang="en-US" smtClean="0"/>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00" y="121023"/>
            <a:ext cx="7770813" cy="1429871"/>
          </a:xfrm>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685800" y="1550895"/>
            <a:ext cx="3611880" cy="614082"/>
          </a:xfrm>
        </p:spPr>
        <p:txBody>
          <a:bodyPr anchor="b"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685800" y="2438400"/>
            <a:ext cx="3611880" cy="36877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marL="2398713" indent="-336550">
              <a:defRPr sz="1600"/>
            </a:lvl8pPr>
            <a:lvl9pPr marL="2398713" indent="-336550">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Text Placeholder 4"/>
          <p:cNvSpPr>
            <a:spLocks noGrp="1"/>
          </p:cNvSpPr>
          <p:nvPr>
            <p:ph type="body" sz="quarter" idx="3"/>
          </p:nvPr>
        </p:nvSpPr>
        <p:spPr>
          <a:xfrm>
            <a:off x="4845526" y="1550895"/>
            <a:ext cx="3611880" cy="614082"/>
          </a:xfrm>
        </p:spPr>
        <p:txBody>
          <a:bodyPr anchor="b"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845526" y="2438400"/>
            <a:ext cx="3611880" cy="36877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marL="2398713" indent="-336550">
              <a:defRPr sz="1600"/>
            </a:lvl8pPr>
            <a:lvl9pPr marL="2398713" indent="-336550">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p:txBody>
          <a:bodyPr/>
          <a:lstStyle/>
          <a:p>
            <a:fld id="{651A0C47-018D-4460-B945-BFF7981B6CA6}" type="datetimeFigureOut">
              <a:rPr lang="en-US" smtClean="0"/>
              <a:t>3/28/2016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1F5A0A-F6FC-4FFD-9B49-0DA8697211D9}" type="slidenum">
              <a:rPr lang="en-US" smtClean="0"/>
              <a:t>‹#›</a:t>
            </a:fld>
            <a:endParaRPr lang="en-US"/>
          </a:p>
        </p:txBody>
      </p:sp>
      <p:cxnSp>
        <p:nvCxnSpPr>
          <p:cNvPr id="11" name="Straight Connector 10"/>
          <p:cNvCxnSpPr/>
          <p:nvPr/>
        </p:nvCxnSpPr>
        <p:spPr>
          <a:xfrm>
            <a:off x="786205" y="2191871"/>
            <a:ext cx="3429000" cy="1588"/>
          </a:xfrm>
          <a:prstGeom prst="line">
            <a:avLst/>
          </a:prstGeom>
          <a:ln>
            <a:solidFill>
              <a:srgbClr val="FFFFFF">
                <a:alpha val="40000"/>
              </a:srgb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936966" y="2191871"/>
            <a:ext cx="3429000" cy="1588"/>
          </a:xfrm>
          <a:prstGeom prst="line">
            <a:avLst/>
          </a:prstGeom>
          <a:ln>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651A0C47-018D-4460-B945-BFF7981B6CA6}" type="datetimeFigureOut">
              <a:rPr lang="en-US" smtClean="0"/>
              <a:t>3/28/2016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1A0C47-018D-4460-B945-BFF7981B6CA6}" type="datetimeFigureOut">
              <a:rPr lang="en-US" smtClean="0"/>
              <a:t>3/28/2016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8905" y="971550"/>
            <a:ext cx="3657600" cy="1162050"/>
          </a:xfrm>
        </p:spPr>
        <p:txBody>
          <a:bodyPr anchor="b">
            <a:noAutofit/>
          </a:bodyPr>
          <a:lstStyle>
            <a:lvl1pPr algn="l">
              <a:defRPr sz="3600" b="0"/>
            </a:lvl1pPr>
          </a:lstStyle>
          <a:p>
            <a:r>
              <a:rPr lang="en-CA" smtClean="0"/>
              <a:t>Click to edit Master title style</a:t>
            </a:r>
            <a:endParaRPr/>
          </a:p>
        </p:txBody>
      </p:sp>
      <p:sp>
        <p:nvSpPr>
          <p:cNvPr id="3" name="Content Placeholder 2"/>
          <p:cNvSpPr>
            <a:spLocks noGrp="1"/>
          </p:cNvSpPr>
          <p:nvPr>
            <p:ph idx="1"/>
          </p:nvPr>
        </p:nvSpPr>
        <p:spPr>
          <a:xfrm>
            <a:off x="4800600" y="457200"/>
            <a:ext cx="3657600" cy="56689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marL="2398713" indent="-336550">
              <a:defRPr sz="1800"/>
            </a:lvl8pPr>
            <a:lvl9pPr marL="2398713" indent="-336550">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658905" y="2133601"/>
            <a:ext cx="3657600" cy="3581400"/>
          </a:xfrm>
        </p:spPr>
        <p:txBody>
          <a:bodyPr>
            <a:normAutofit/>
          </a:bodyPr>
          <a:lstStyle>
            <a:lvl1pPr marL="0" indent="0">
              <a:spcBef>
                <a:spcPts val="10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651A0C47-018D-4460-B945-BFF7981B6CA6}" type="datetimeFigureOut">
              <a:rPr lang="en-US" smtClean="0"/>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121023"/>
            <a:ext cx="7770813" cy="1429871"/>
          </a:xfrm>
          <a:prstGeom prst="rect">
            <a:avLst/>
          </a:prstGeom>
        </p:spPr>
        <p:txBody>
          <a:bodyPr vert="horz" lIns="91440" tIns="45720" rIns="91440" bIns="45720" rtlCol="0" anchor="ctr" anchorCtr="0">
            <a:normAutofit/>
          </a:bodyPr>
          <a:lstStyle/>
          <a:p>
            <a:r>
              <a:rPr lang="en-CA" smtClean="0"/>
              <a:t>Click to edit Master title style</a:t>
            </a:r>
            <a:endParaRPr/>
          </a:p>
        </p:txBody>
      </p:sp>
      <p:sp>
        <p:nvSpPr>
          <p:cNvPr id="3" name="Text Placeholder 2"/>
          <p:cNvSpPr>
            <a:spLocks noGrp="1"/>
          </p:cNvSpPr>
          <p:nvPr>
            <p:ph type="body" idx="1"/>
          </p:nvPr>
        </p:nvSpPr>
        <p:spPr>
          <a:xfrm>
            <a:off x="685800" y="1752600"/>
            <a:ext cx="7770813" cy="4373563"/>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2"/>
          </p:nvPr>
        </p:nvSpPr>
        <p:spPr>
          <a:xfrm>
            <a:off x="6620435" y="6356350"/>
            <a:ext cx="2133600" cy="365125"/>
          </a:xfrm>
          <a:prstGeom prst="rect">
            <a:avLst/>
          </a:prstGeom>
        </p:spPr>
        <p:txBody>
          <a:bodyPr vert="horz" lIns="91440" tIns="45720" rIns="91440" bIns="45720" rtlCol="0" anchor="ctr"/>
          <a:lstStyle>
            <a:lvl1pPr algn="r">
              <a:defRPr sz="1200">
                <a:solidFill>
                  <a:schemeClr val="tx1">
                    <a:tint val="75000"/>
                  </a:schemeClr>
                </a:solidFill>
                <a:effectLst>
                  <a:outerShdw blurRad="50800" dist="38100" dir="5400000" sx="101000" sy="101000" algn="t" rotWithShape="0">
                    <a:prstClr val="black">
                      <a:alpha val="40000"/>
                    </a:prstClr>
                  </a:outerShdw>
                </a:effectLst>
              </a:defRPr>
            </a:lvl1pPr>
          </a:lstStyle>
          <a:p>
            <a:fld id="{651A0C47-018D-4460-B945-BFF7981B6CA6}" type="datetimeFigureOut">
              <a:rPr lang="en-US" smtClean="0"/>
              <a:t>3/28/2016</a:t>
            </a:fld>
            <a:endParaRPr lang="en-US"/>
          </a:p>
        </p:txBody>
      </p:sp>
      <p:sp>
        <p:nvSpPr>
          <p:cNvPr id="5" name="Footer Placeholder 4"/>
          <p:cNvSpPr>
            <a:spLocks noGrp="1"/>
          </p:cNvSpPr>
          <p:nvPr>
            <p:ph type="ftr" sz="quarter" idx="3"/>
          </p:nvPr>
        </p:nvSpPr>
        <p:spPr>
          <a:xfrm>
            <a:off x="354105" y="6356350"/>
            <a:ext cx="2895600" cy="365125"/>
          </a:xfrm>
          <a:prstGeom prst="rect">
            <a:avLst/>
          </a:prstGeom>
        </p:spPr>
        <p:txBody>
          <a:bodyPr vert="horz" lIns="91440" tIns="45720" rIns="91440" bIns="45720" rtlCol="0" anchor="ctr"/>
          <a:lstStyle>
            <a:lvl1pPr algn="l">
              <a:defRPr sz="1200">
                <a:solidFill>
                  <a:schemeClr val="tx1">
                    <a:tint val="75000"/>
                  </a:schemeClr>
                </a:solidFill>
                <a:effectLst>
                  <a:outerShdw blurRad="50800" dist="38100" dir="5400000" sx="101000" sy="101000" algn="t" rotWithShape="0">
                    <a:prstClr val="black">
                      <a:alpha val="40000"/>
                    </a:prstClr>
                  </a:outerShdw>
                </a:effectLst>
              </a:defRPr>
            </a:lvl1pPr>
          </a:lstStyle>
          <a:p>
            <a:endParaRPr lang="en-US"/>
          </a:p>
        </p:txBody>
      </p:sp>
      <p:sp>
        <p:nvSpPr>
          <p:cNvPr id="6" name="Slide Number Placeholder 5"/>
          <p:cNvSpPr>
            <a:spLocks noGrp="1"/>
          </p:cNvSpPr>
          <p:nvPr>
            <p:ph type="sldNum" sz="quarter" idx="4"/>
          </p:nvPr>
        </p:nvSpPr>
        <p:spPr>
          <a:xfrm>
            <a:off x="4229100" y="6356350"/>
            <a:ext cx="685800" cy="365125"/>
          </a:xfrm>
          <a:prstGeom prst="rect">
            <a:avLst/>
          </a:prstGeom>
        </p:spPr>
        <p:txBody>
          <a:bodyPr vert="horz" lIns="91440" tIns="45720" rIns="91440" bIns="45720" rtlCol="0" anchor="ctr"/>
          <a:lstStyle>
            <a:lvl1pPr algn="ctr">
              <a:defRPr sz="1200">
                <a:solidFill>
                  <a:schemeClr val="tx1">
                    <a:tint val="75000"/>
                  </a:schemeClr>
                </a:solidFill>
                <a:effectLst>
                  <a:outerShdw blurRad="50800" dist="38100" dir="5400000" sx="101000" sy="101000" algn="t" rotWithShape="0">
                    <a:prstClr val="black">
                      <a:alpha val="40000"/>
                    </a:prstClr>
                  </a:outerShdw>
                </a:effectLst>
              </a:defRPr>
            </a:lvl1pPr>
          </a:lstStyle>
          <a:p>
            <a:fld id="{9C1F5A0A-F6FC-4FFD-9B49-0DA8697211D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80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ts val="2000"/>
        </a:spcBef>
        <a:buFontTx/>
        <a:buBlip>
          <a:blip r:embed="rId16"/>
        </a:buBlip>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685800" indent="-336550" algn="l" defTabSz="914400" rtl="0" eaLnBrk="1" latinLnBrk="0" hangingPunct="1">
        <a:spcBef>
          <a:spcPts val="600"/>
        </a:spcBef>
        <a:buFontTx/>
        <a:buBlip>
          <a:blip r:embed="rId16"/>
        </a:buBlip>
        <a:defRPr sz="2000" kern="1200">
          <a:solidFill>
            <a:schemeClr val="tx1"/>
          </a:solidFill>
          <a:effectLst>
            <a:outerShdw blurRad="50800" dist="50800" dir="5400000" sx="101000" sy="101000" algn="t" rotWithShape="0">
              <a:prstClr val="black">
                <a:alpha val="40000"/>
              </a:prstClr>
            </a:outerShdw>
          </a:effectLst>
          <a:latin typeface="+mn-lt"/>
          <a:ea typeface="+mn-ea"/>
          <a:cs typeface="+mn-cs"/>
        </a:defRPr>
      </a:lvl2pPr>
      <a:lvl3pPr marL="1035050" indent="-349250" algn="l" defTabSz="914400" rtl="0" eaLnBrk="1" latinLnBrk="0" hangingPunct="1">
        <a:spcBef>
          <a:spcPts val="600"/>
        </a:spcBef>
        <a:buFontTx/>
        <a:buBlip>
          <a:blip r:embed="rId16"/>
        </a:buBlip>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3pPr>
      <a:lvl4pPr marL="1371600" indent="-336550" algn="l" defTabSz="914400" rtl="0" eaLnBrk="1" latinLnBrk="0" hangingPunct="1">
        <a:spcBef>
          <a:spcPts val="600"/>
        </a:spcBef>
        <a:buFontTx/>
        <a:buBlip>
          <a:blip r:embed="rId16"/>
        </a:buBlip>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4pPr>
      <a:lvl5pPr marL="1720850" indent="-349250" algn="l" defTabSz="914400" rtl="0" eaLnBrk="1" latinLnBrk="0" hangingPunct="1">
        <a:spcBef>
          <a:spcPts val="600"/>
        </a:spcBef>
        <a:buFontTx/>
        <a:buBlip>
          <a:blip r:embed="rId16"/>
        </a:buBlip>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5pPr>
      <a:lvl6pPr marL="2055813" indent="-336550" algn="l" defTabSz="914400" rtl="0" eaLnBrk="1" latinLnBrk="0" hangingPunct="1">
        <a:spcBef>
          <a:spcPct val="20000"/>
        </a:spcBef>
        <a:buFontTx/>
        <a:buBlip>
          <a:blip r:embed="rId16"/>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6pPr>
      <a:lvl7pPr marL="2398713" indent="-336550" algn="l" defTabSz="914400" rtl="0" eaLnBrk="1" latinLnBrk="0" hangingPunct="1">
        <a:spcBef>
          <a:spcPct val="20000"/>
        </a:spcBef>
        <a:buFontTx/>
        <a:buBlip>
          <a:blip r:embed="rId16"/>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7pPr>
      <a:lvl8pPr marL="2743200" indent="-336550" algn="l" defTabSz="914400" rtl="0" eaLnBrk="1" latinLnBrk="0" hangingPunct="1">
        <a:spcBef>
          <a:spcPct val="20000"/>
        </a:spcBef>
        <a:buFontTx/>
        <a:buBlip>
          <a:blip r:embed="rId16"/>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8pPr>
      <a:lvl9pPr marL="3087688" indent="-336550" algn="l" defTabSz="914400" rtl="0" eaLnBrk="1" latinLnBrk="0" hangingPunct="1">
        <a:spcBef>
          <a:spcPct val="20000"/>
        </a:spcBef>
        <a:buFontTx/>
        <a:buBlip>
          <a:blip r:embed="rId16"/>
        </a:buBlip>
        <a:defRPr lang="en-US" sz="1800" kern="1200" dirty="0">
          <a:solidFill>
            <a:schemeClr val="tx1"/>
          </a:solidFill>
          <a:effectLst>
            <a:outerShdw blurRad="50800" dist="50800" dir="5400000" sx="101000" sy="101000" algn="t" rotWithShape="0">
              <a:prstClr val="black">
                <a:alpha val="40000"/>
              </a:prst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2" Type="http://schemas.openxmlformats.org/officeDocument/2006/relationships/hyperlink" Target="http://www.classtools.net/education-games-php/fruit_machin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04FOUQpnGs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Presentation Skills</a:t>
            </a:r>
            <a:endParaRPr lang="en-US" dirty="0"/>
          </a:p>
        </p:txBody>
      </p:sp>
      <p:sp>
        <p:nvSpPr>
          <p:cNvPr id="3" name="Subtitle 2"/>
          <p:cNvSpPr>
            <a:spLocks noGrp="1"/>
          </p:cNvSpPr>
          <p:nvPr>
            <p:ph type="subTitle" idx="1"/>
          </p:nvPr>
        </p:nvSpPr>
        <p:spPr/>
        <p:txBody>
          <a:bodyPr/>
          <a:lstStyle/>
          <a:p>
            <a:r>
              <a:rPr lang="en-US" dirty="0" smtClean="0"/>
              <a:t>The Basic “Dos” and “Don’ts”</a:t>
            </a:r>
          </a:p>
          <a:p>
            <a:endParaRPr lang="en-US" dirty="0"/>
          </a:p>
        </p:txBody>
      </p:sp>
      <p:sp>
        <p:nvSpPr>
          <p:cNvPr id="4" name="Subtitle 2"/>
          <p:cNvSpPr txBox="1">
            <a:spLocks/>
          </p:cNvSpPr>
          <p:nvPr/>
        </p:nvSpPr>
        <p:spPr>
          <a:xfrm>
            <a:off x="685800" y="4512548"/>
            <a:ext cx="7772400" cy="877824"/>
          </a:xfrm>
          <a:prstGeom prst="rect">
            <a:avLst/>
          </a:prstGeom>
        </p:spPr>
        <p:txBody>
          <a:bodyPr vert="horz" lIns="91440" tIns="45720" rIns="91440" bIns="45720" rtlCol="0">
            <a:normAutofit/>
          </a:bodyPr>
          <a:lstStyle>
            <a:lvl1pPr marL="0" indent="0" algn="ctr" defTabSz="914400" rtl="0" eaLnBrk="1" latinLnBrk="0" hangingPunct="1">
              <a:spcBef>
                <a:spcPts val="300"/>
              </a:spcBef>
              <a:buFontTx/>
              <a:buNone/>
              <a:defRPr sz="2000" kern="1200">
                <a:solidFill>
                  <a:schemeClr val="tx1">
                    <a:tint val="75000"/>
                  </a:schemeClr>
                </a:solidFill>
                <a:effectLst>
                  <a:outerShdw blurRad="50800" dist="50800" dir="5400000" sx="101000" sy="101000" algn="t" rotWithShape="0">
                    <a:prstClr val="black">
                      <a:alpha val="40000"/>
                    </a:prstClr>
                  </a:outerShdw>
                </a:effectLst>
                <a:latin typeface="+mn-lt"/>
                <a:ea typeface="+mn-ea"/>
                <a:cs typeface="+mn-cs"/>
              </a:defRPr>
            </a:lvl1pPr>
            <a:lvl2pPr marL="457200" indent="0" algn="ctr" defTabSz="914400" rtl="0" eaLnBrk="1" latinLnBrk="0" hangingPunct="1">
              <a:spcBef>
                <a:spcPts val="600"/>
              </a:spcBef>
              <a:buFontTx/>
              <a:buNone/>
              <a:defRPr sz="2000" kern="1200">
                <a:solidFill>
                  <a:schemeClr val="tx1">
                    <a:tint val="75000"/>
                  </a:schemeClr>
                </a:solidFill>
                <a:effectLst>
                  <a:outerShdw blurRad="50800" dist="50800" dir="5400000" sx="101000" sy="101000" algn="t" rotWithShape="0">
                    <a:prstClr val="black">
                      <a:alpha val="40000"/>
                    </a:prstClr>
                  </a:outerShdw>
                </a:effectLst>
                <a:latin typeface="+mn-lt"/>
                <a:ea typeface="+mn-ea"/>
                <a:cs typeface="+mn-cs"/>
              </a:defRPr>
            </a:lvl2pPr>
            <a:lvl3pPr marL="914400" indent="0" algn="ctr" defTabSz="914400" rtl="0" eaLnBrk="1" latinLnBrk="0" hangingPunct="1">
              <a:spcBef>
                <a:spcPts val="600"/>
              </a:spcBef>
              <a:buFontTx/>
              <a:buNone/>
              <a:defRPr sz="1800" kern="1200">
                <a:solidFill>
                  <a:schemeClr val="tx1">
                    <a:tint val="75000"/>
                  </a:schemeClr>
                </a:solidFill>
                <a:effectLst>
                  <a:outerShdw blurRad="50800" dist="50800" dir="5400000" sx="101000" sy="101000" algn="t" rotWithShape="0">
                    <a:prstClr val="black">
                      <a:alpha val="40000"/>
                    </a:prstClr>
                  </a:outerShdw>
                </a:effectLst>
                <a:latin typeface="+mn-lt"/>
                <a:ea typeface="+mn-ea"/>
                <a:cs typeface="+mn-cs"/>
              </a:defRPr>
            </a:lvl3pPr>
            <a:lvl4pPr marL="1371600" indent="0" algn="ctr" defTabSz="914400" rtl="0" eaLnBrk="1" latinLnBrk="0" hangingPunct="1">
              <a:spcBef>
                <a:spcPts val="600"/>
              </a:spcBef>
              <a:buFontTx/>
              <a:buNone/>
              <a:defRPr sz="1800" kern="1200">
                <a:solidFill>
                  <a:schemeClr val="tx1">
                    <a:tint val="75000"/>
                  </a:schemeClr>
                </a:solidFill>
                <a:effectLst>
                  <a:outerShdw blurRad="50800" dist="50800" dir="5400000" sx="101000" sy="101000" algn="t" rotWithShape="0">
                    <a:prstClr val="black">
                      <a:alpha val="40000"/>
                    </a:prstClr>
                  </a:outerShdw>
                </a:effectLst>
                <a:latin typeface="+mn-lt"/>
                <a:ea typeface="+mn-ea"/>
                <a:cs typeface="+mn-cs"/>
              </a:defRPr>
            </a:lvl4pPr>
            <a:lvl5pPr marL="1828800" indent="0" algn="ctr" defTabSz="914400" rtl="0" eaLnBrk="1" latinLnBrk="0" hangingPunct="1">
              <a:spcBef>
                <a:spcPts val="600"/>
              </a:spcBef>
              <a:buFontTx/>
              <a:buNone/>
              <a:defRPr sz="1800" kern="1200">
                <a:solidFill>
                  <a:schemeClr val="tx1">
                    <a:tint val="75000"/>
                  </a:schemeClr>
                </a:solidFill>
                <a:effectLst>
                  <a:outerShdw blurRad="50800" dist="50800" dir="5400000" sx="101000" sy="101000" algn="t" rotWithShape="0">
                    <a:prstClr val="black">
                      <a:alpha val="40000"/>
                    </a:prstClr>
                  </a:outerShdw>
                </a:effectLst>
                <a:latin typeface="+mn-lt"/>
                <a:ea typeface="+mn-ea"/>
                <a:cs typeface="+mn-cs"/>
              </a:defRPr>
            </a:lvl5pPr>
            <a:lvl6pPr marL="2286000" indent="0" algn="ctr" defTabSz="914400" rtl="0" eaLnBrk="1" latinLnBrk="0" hangingPunct="1">
              <a:spcBef>
                <a:spcPct val="20000"/>
              </a:spcBef>
              <a:buFontTx/>
              <a:buNone/>
              <a:defRPr lang="en-US" sz="1800" kern="1200">
                <a:solidFill>
                  <a:schemeClr val="tx1">
                    <a:tint val="75000"/>
                  </a:schemeClr>
                </a:solidFill>
                <a:effectLst>
                  <a:outerShdw blurRad="50800" dist="50800" dir="5400000" sx="101000" sy="101000" algn="t" rotWithShape="0">
                    <a:prstClr val="black">
                      <a:alpha val="40000"/>
                    </a:prstClr>
                  </a:outerShdw>
                </a:effectLst>
                <a:latin typeface="+mn-lt"/>
                <a:ea typeface="+mn-ea"/>
                <a:cs typeface="+mn-cs"/>
              </a:defRPr>
            </a:lvl6pPr>
            <a:lvl7pPr marL="2743200" indent="0" algn="ctr" defTabSz="914400" rtl="0" eaLnBrk="1" latinLnBrk="0" hangingPunct="1">
              <a:spcBef>
                <a:spcPct val="20000"/>
              </a:spcBef>
              <a:buFontTx/>
              <a:buNone/>
              <a:defRPr lang="en-US" sz="1800" kern="1200">
                <a:solidFill>
                  <a:schemeClr val="tx1">
                    <a:tint val="75000"/>
                  </a:schemeClr>
                </a:solidFill>
                <a:effectLst>
                  <a:outerShdw blurRad="50800" dist="50800" dir="5400000" sx="101000" sy="101000" algn="t" rotWithShape="0">
                    <a:prstClr val="black">
                      <a:alpha val="40000"/>
                    </a:prstClr>
                  </a:outerShdw>
                </a:effectLst>
                <a:latin typeface="+mn-lt"/>
                <a:ea typeface="+mn-ea"/>
                <a:cs typeface="+mn-cs"/>
              </a:defRPr>
            </a:lvl7pPr>
            <a:lvl8pPr marL="3200400" indent="0" algn="ctr" defTabSz="914400" rtl="0" eaLnBrk="1" latinLnBrk="0" hangingPunct="1">
              <a:spcBef>
                <a:spcPct val="20000"/>
              </a:spcBef>
              <a:buFontTx/>
              <a:buNone/>
              <a:defRPr lang="en-US" sz="1800" kern="1200">
                <a:solidFill>
                  <a:schemeClr val="tx1">
                    <a:tint val="75000"/>
                  </a:schemeClr>
                </a:solidFill>
                <a:effectLst>
                  <a:outerShdw blurRad="50800" dist="50800" dir="5400000" sx="101000" sy="101000" algn="t" rotWithShape="0">
                    <a:prstClr val="black">
                      <a:alpha val="40000"/>
                    </a:prstClr>
                  </a:outerShdw>
                </a:effectLst>
                <a:latin typeface="+mn-lt"/>
                <a:ea typeface="+mn-ea"/>
                <a:cs typeface="+mn-cs"/>
              </a:defRPr>
            </a:lvl8pPr>
            <a:lvl9pPr marL="3657600" indent="0" algn="ctr" defTabSz="914400" rtl="0" eaLnBrk="1" latinLnBrk="0" hangingPunct="1">
              <a:spcBef>
                <a:spcPct val="20000"/>
              </a:spcBef>
              <a:buFontTx/>
              <a:buNone/>
              <a:defRPr lang="en-US" sz="1800" kern="1200">
                <a:solidFill>
                  <a:schemeClr val="tx1">
                    <a:tint val="75000"/>
                  </a:schemeClr>
                </a:solidFill>
                <a:effectLst>
                  <a:outerShdw blurRad="50800" dist="50800" dir="5400000" sx="101000" sy="101000" algn="t" rotWithShape="0">
                    <a:prstClr val="black">
                      <a:alpha val="40000"/>
                    </a:prstClr>
                  </a:outerShdw>
                </a:effectLst>
                <a:latin typeface="+mn-lt"/>
                <a:ea typeface="+mn-ea"/>
                <a:cs typeface="+mn-cs"/>
              </a:defRPr>
            </a:lvl9pPr>
          </a:lstStyle>
          <a:p>
            <a:r>
              <a:rPr lang="en-US" dirty="0" smtClean="0"/>
              <a:t>Economics 12</a:t>
            </a:r>
          </a:p>
          <a:p>
            <a:r>
              <a:rPr lang="en-US" dirty="0" smtClean="0"/>
              <a:t>Mr. Lam</a:t>
            </a:r>
          </a:p>
          <a:p>
            <a:endParaRPr lang="en-US" dirty="0"/>
          </a:p>
        </p:txBody>
      </p:sp>
    </p:spTree>
    <p:extLst>
      <p:ext uri="{BB962C8B-B14F-4D97-AF65-F5344CB8AC3E}">
        <p14:creationId xmlns:p14="http://schemas.microsoft.com/office/powerpoint/2010/main" val="32563900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Vertical Text Placeholder 2"/>
          <p:cNvSpPr>
            <a:spLocks noGrp="1"/>
          </p:cNvSpPr>
          <p:nvPr>
            <p:ph type="body" orient="vert" idx="1"/>
          </p:nvPr>
        </p:nvSpPr>
        <p:spPr/>
        <p:txBody>
          <a:bodyPr/>
          <a:lstStyle/>
          <a:p>
            <a:endParaRPr lang="en-US"/>
          </a:p>
        </p:txBody>
      </p:sp>
      <p:pic>
        <p:nvPicPr>
          <p:cNvPr id="4" name="Picture 3"/>
          <p:cNvPicPr>
            <a:picLocks noChangeAspect="1"/>
          </p:cNvPicPr>
          <p:nvPr/>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19929617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Housekeeping</a:t>
            </a:r>
            <a:endParaRPr lang="en-US" dirty="0"/>
          </a:p>
        </p:txBody>
      </p:sp>
      <p:sp>
        <p:nvSpPr>
          <p:cNvPr id="3" name="Content Placeholder 2"/>
          <p:cNvSpPr>
            <a:spLocks noGrp="1"/>
          </p:cNvSpPr>
          <p:nvPr>
            <p:ph idx="1"/>
          </p:nvPr>
        </p:nvSpPr>
        <p:spPr>
          <a:xfrm>
            <a:off x="685800" y="1143000"/>
            <a:ext cx="7770813" cy="4257022"/>
          </a:xfrm>
        </p:spPr>
        <p:txBody>
          <a:bodyPr>
            <a:normAutofit/>
          </a:bodyPr>
          <a:lstStyle/>
          <a:p>
            <a:r>
              <a:rPr lang="en-US" dirty="0" smtClean="0"/>
              <a:t>Inquiry is handed in (via email or physically) on Monday along with physical </a:t>
            </a:r>
            <a:r>
              <a:rPr lang="en-US" b="1" dirty="0" smtClean="0"/>
              <a:t>individual reflections</a:t>
            </a:r>
            <a:r>
              <a:rPr lang="en-US" dirty="0" smtClean="0"/>
              <a:t> and </a:t>
            </a:r>
            <a:r>
              <a:rPr lang="en-US" b="1" dirty="0" smtClean="0"/>
              <a:t>outline</a:t>
            </a:r>
          </a:p>
          <a:p>
            <a:r>
              <a:rPr lang="en-US" dirty="0" smtClean="0"/>
              <a:t>Have a PowerPoint that highlights key points of your inquiry for Thurs/Fri (Qs from Inq. check and sample from outline)</a:t>
            </a:r>
          </a:p>
          <a:p>
            <a:pPr lvl="1"/>
            <a:r>
              <a:rPr lang="en-US" dirty="0" smtClean="0"/>
              <a:t>If you are doing your inquiry in PowerPoint and there is a lot of information, feel free to put that information in a separate word document</a:t>
            </a:r>
          </a:p>
          <a:p>
            <a:r>
              <a:rPr lang="en-US" dirty="0" smtClean="0"/>
              <a:t>Today we will decide order of presentation</a:t>
            </a:r>
          </a:p>
          <a:p>
            <a:r>
              <a:rPr lang="en-US" dirty="0" smtClean="0"/>
              <a:t>Today and tomorrow will be prep time </a:t>
            </a:r>
          </a:p>
          <a:p>
            <a:endParaRPr lang="en-US" dirty="0"/>
          </a:p>
        </p:txBody>
      </p:sp>
      <p:graphicFrame>
        <p:nvGraphicFramePr>
          <p:cNvPr id="5" name="Diagram 4"/>
          <p:cNvGraphicFramePr/>
          <p:nvPr>
            <p:extLst>
              <p:ext uri="{D42A27DB-BD31-4B8C-83A1-F6EECF244321}">
                <p14:modId xmlns:p14="http://schemas.microsoft.com/office/powerpoint/2010/main" val="1397416357"/>
              </p:ext>
            </p:extLst>
          </p:nvPr>
        </p:nvGraphicFramePr>
        <p:xfrm>
          <a:off x="685800" y="4770140"/>
          <a:ext cx="7770813" cy="17637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08210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Deciding Order</a:t>
            </a:r>
            <a:endParaRPr lang="en-US" dirty="0"/>
          </a:p>
        </p:txBody>
      </p:sp>
      <p:sp>
        <p:nvSpPr>
          <p:cNvPr id="3" name="Content Placeholder 2"/>
          <p:cNvSpPr>
            <a:spLocks noGrp="1"/>
          </p:cNvSpPr>
          <p:nvPr>
            <p:ph idx="1"/>
          </p:nvPr>
        </p:nvSpPr>
        <p:spPr/>
        <p:txBody>
          <a:bodyPr/>
          <a:lstStyle/>
          <a:p>
            <a:r>
              <a:rPr lang="en-US" dirty="0" smtClean="0"/>
              <a:t>Volunteers to go first?</a:t>
            </a:r>
          </a:p>
          <a:p>
            <a:r>
              <a:rPr lang="en-US" dirty="0">
                <a:effectLst/>
                <a:hlinkClick r:id="rId2"/>
              </a:rPr>
              <a:t>http://</a:t>
            </a:r>
            <a:r>
              <a:rPr lang="en-US" dirty="0" smtClean="0">
                <a:effectLst/>
                <a:hlinkClick r:id="rId2"/>
              </a:rPr>
              <a:t>www.classtools.net/education-games-php/fruit_machine</a:t>
            </a:r>
            <a:r>
              <a:rPr lang="en-US" dirty="0" smtClean="0">
                <a:effectLst/>
              </a:rPr>
              <a:t> </a:t>
            </a:r>
            <a:endParaRPr lang="en-US" b="1" dirty="0"/>
          </a:p>
        </p:txBody>
      </p:sp>
    </p:spTree>
    <p:extLst>
      <p:ext uri="{BB962C8B-B14F-4D97-AF65-F5344CB8AC3E}">
        <p14:creationId xmlns:p14="http://schemas.microsoft.com/office/powerpoint/2010/main" val="3168791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Example: </a:t>
            </a:r>
            <a:r>
              <a:rPr lang="en-US" dirty="0" smtClean="0">
                <a:hlinkClick r:id="rId2"/>
              </a:rPr>
              <a:t>Steve Ballmer </a:t>
            </a:r>
            <a:r>
              <a:rPr lang="en-US" dirty="0" smtClean="0"/>
              <a:t>speech</a:t>
            </a:r>
          </a:p>
          <a:p>
            <a:r>
              <a:rPr lang="en-US" dirty="0" smtClean="0"/>
              <a:t>Is this an effective presentation strategy?</a:t>
            </a:r>
          </a:p>
          <a:p>
            <a:r>
              <a:rPr lang="en-US" dirty="0" smtClean="0"/>
              <a:t>Think-Pair-Share (3 minutes)</a:t>
            </a:r>
          </a:p>
          <a:p>
            <a:pPr lvl="1"/>
            <a:r>
              <a:rPr lang="en-US" dirty="0"/>
              <a:t>What situations might you be asked to give a presentation in?</a:t>
            </a:r>
          </a:p>
          <a:p>
            <a:pPr lvl="1"/>
            <a:r>
              <a:rPr lang="en-US" dirty="0"/>
              <a:t>What are some key considerations about each of these situations?</a:t>
            </a:r>
          </a:p>
          <a:p>
            <a:pPr lvl="1"/>
            <a:r>
              <a:rPr lang="en-US" dirty="0"/>
              <a:t>What are you trying to accomplish in each case?</a:t>
            </a:r>
          </a:p>
          <a:p>
            <a:pPr marL="0" indent="0">
              <a:buNone/>
            </a:pPr>
            <a:endParaRPr lang="en-US" dirty="0"/>
          </a:p>
        </p:txBody>
      </p:sp>
    </p:spTree>
    <p:extLst>
      <p:ext uri="{BB962C8B-B14F-4D97-AF65-F5344CB8AC3E}">
        <p14:creationId xmlns:p14="http://schemas.microsoft.com/office/powerpoint/2010/main" val="4153947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Introduction </a:t>
            </a:r>
          </a:p>
          <a:p>
            <a:pPr marL="457200" indent="-457200">
              <a:buFont typeface="+mj-lt"/>
              <a:buAutoNum type="arabicPeriod"/>
            </a:pPr>
            <a:r>
              <a:rPr lang="en-US" dirty="0" smtClean="0"/>
              <a:t>Preparing for your Presentation</a:t>
            </a:r>
          </a:p>
          <a:p>
            <a:pPr marL="457200" indent="-457200">
              <a:buFont typeface="+mj-lt"/>
              <a:buAutoNum type="arabicPeriod"/>
            </a:pPr>
            <a:r>
              <a:rPr lang="en-US" dirty="0" smtClean="0"/>
              <a:t>Proper PowerPoint Use</a:t>
            </a:r>
          </a:p>
          <a:p>
            <a:pPr marL="457200" indent="-457200">
              <a:buFont typeface="+mj-lt"/>
              <a:buAutoNum type="arabicPeriod"/>
            </a:pPr>
            <a:r>
              <a:rPr lang="en-US" dirty="0" smtClean="0"/>
              <a:t>Speaking Properly</a:t>
            </a:r>
          </a:p>
          <a:p>
            <a:pPr marL="457200" indent="-457200">
              <a:buFont typeface="+mj-lt"/>
              <a:buAutoNum type="arabicPeriod"/>
            </a:pPr>
            <a:r>
              <a:rPr lang="en-US" dirty="0" smtClean="0"/>
              <a:t>Concluding your Presentation</a:t>
            </a:r>
          </a:p>
          <a:p>
            <a:pPr marL="457200" indent="-457200">
              <a:buFont typeface="+mj-lt"/>
              <a:buAutoNum type="arabicPeriod"/>
            </a:pPr>
            <a:r>
              <a:rPr lang="en-US" dirty="0" smtClean="0"/>
              <a:t>Housekeeping</a:t>
            </a:r>
          </a:p>
          <a:p>
            <a:pPr marL="0" indent="0">
              <a:buNone/>
            </a:pPr>
            <a:endParaRPr lang="en-US" dirty="0"/>
          </a:p>
        </p:txBody>
      </p:sp>
      <p:graphicFrame>
        <p:nvGraphicFramePr>
          <p:cNvPr id="4" name="Diagram 3"/>
          <p:cNvGraphicFramePr/>
          <p:nvPr>
            <p:extLst>
              <p:ext uri="{D42A27DB-BD31-4B8C-83A1-F6EECF244321}">
                <p14:modId xmlns:p14="http://schemas.microsoft.com/office/powerpoint/2010/main" val="543109976"/>
              </p:ext>
            </p:extLst>
          </p:nvPr>
        </p:nvGraphicFramePr>
        <p:xfrm>
          <a:off x="685800" y="4770140"/>
          <a:ext cx="7770813" cy="17637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3829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Preparing</a:t>
            </a:r>
            <a:endParaRPr lang="en-US" dirty="0"/>
          </a:p>
        </p:txBody>
      </p:sp>
      <p:sp>
        <p:nvSpPr>
          <p:cNvPr id="3" name="Content Placeholder 2"/>
          <p:cNvSpPr>
            <a:spLocks noGrp="1"/>
          </p:cNvSpPr>
          <p:nvPr>
            <p:ph idx="1"/>
          </p:nvPr>
        </p:nvSpPr>
        <p:spPr/>
        <p:txBody>
          <a:bodyPr/>
          <a:lstStyle/>
          <a:p>
            <a:r>
              <a:rPr lang="en-US" dirty="0" smtClean="0"/>
              <a:t>Proper attire</a:t>
            </a:r>
          </a:p>
          <a:p>
            <a:r>
              <a:rPr lang="en-US" dirty="0" smtClean="0"/>
              <a:t>Purpose in mind</a:t>
            </a:r>
          </a:p>
          <a:p>
            <a:r>
              <a:rPr lang="en-US" dirty="0" smtClean="0"/>
              <a:t>Start on time, finish on time</a:t>
            </a:r>
          </a:p>
          <a:p>
            <a:r>
              <a:rPr lang="en-US" dirty="0" smtClean="0"/>
              <a:t>Make sure ahead of time there will be no tech issues</a:t>
            </a:r>
          </a:p>
          <a:p>
            <a:r>
              <a:rPr lang="en-US" dirty="0" smtClean="0"/>
              <a:t>Rehearse and time your presentation</a:t>
            </a:r>
          </a:p>
          <a:p>
            <a:r>
              <a:rPr lang="en-US" dirty="0" smtClean="0"/>
              <a:t>Keep a clock or stopwatch where you can see it</a:t>
            </a:r>
            <a:endParaRPr lang="en-US" dirty="0"/>
          </a:p>
        </p:txBody>
      </p:sp>
      <p:graphicFrame>
        <p:nvGraphicFramePr>
          <p:cNvPr id="5" name="Diagram 4"/>
          <p:cNvGraphicFramePr/>
          <p:nvPr>
            <p:extLst>
              <p:ext uri="{D42A27DB-BD31-4B8C-83A1-F6EECF244321}">
                <p14:modId xmlns:p14="http://schemas.microsoft.com/office/powerpoint/2010/main" val="2380712478"/>
              </p:ext>
            </p:extLst>
          </p:nvPr>
        </p:nvGraphicFramePr>
        <p:xfrm>
          <a:off x="685800" y="4770140"/>
          <a:ext cx="7770813" cy="17637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3565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PowerPoint</a:t>
            </a:r>
            <a:endParaRPr lang="en-US" dirty="0"/>
          </a:p>
        </p:txBody>
      </p:sp>
      <p:sp>
        <p:nvSpPr>
          <p:cNvPr id="4" name="Content Placeholder 3"/>
          <p:cNvSpPr>
            <a:spLocks noGrp="1"/>
          </p:cNvSpPr>
          <p:nvPr>
            <p:ph idx="1"/>
          </p:nvPr>
        </p:nvSpPr>
        <p:spPr>
          <a:xfrm>
            <a:off x="685800" y="1624327"/>
            <a:ext cx="7770813" cy="4257022"/>
          </a:xfrm>
        </p:spPr>
        <p:txBody>
          <a:bodyPr/>
          <a:lstStyle/>
          <a:p>
            <a:r>
              <a:rPr lang="en-US" b="1" dirty="0" smtClean="0">
                <a:solidFill>
                  <a:schemeClr val="bg1"/>
                </a:solidFill>
              </a:rPr>
              <a:t>Make sure your text and background </a:t>
            </a:r>
            <a:r>
              <a:rPr lang="en-US" b="1" dirty="0" err="1" smtClean="0">
                <a:solidFill>
                  <a:schemeClr val="bg1"/>
                </a:solidFill>
              </a:rPr>
              <a:t>colours</a:t>
            </a:r>
            <a:r>
              <a:rPr lang="en-US" b="1" dirty="0" smtClean="0">
                <a:solidFill>
                  <a:schemeClr val="bg1"/>
                </a:solidFill>
              </a:rPr>
              <a:t> don’t clash</a:t>
            </a:r>
          </a:p>
          <a:p>
            <a:r>
              <a:rPr lang="en-US" dirty="0" smtClean="0"/>
              <a:t>make Sure THE correct Letters are Capitalized in each Line</a:t>
            </a:r>
          </a:p>
          <a:p>
            <a:r>
              <a:rPr lang="en-US" dirty="0" smtClean="0"/>
              <a:t>Have one person in charge of the slide transitions</a:t>
            </a:r>
          </a:p>
          <a:p>
            <a:r>
              <a:rPr lang="en-US" dirty="0" smtClean="0"/>
              <a:t>Fix </a:t>
            </a:r>
            <a:r>
              <a:rPr lang="en-US" dirty="0" err="1" smtClean="0"/>
              <a:t>Typoes</a:t>
            </a:r>
            <a:r>
              <a:rPr lang="en-US" dirty="0" smtClean="0"/>
              <a:t>!</a:t>
            </a:r>
          </a:p>
          <a:p>
            <a:r>
              <a:rPr lang="en-US" dirty="0" smtClean="0"/>
              <a:t>Don’t use more slides than you need</a:t>
            </a:r>
          </a:p>
          <a:p>
            <a:r>
              <a:rPr lang="en-US" dirty="0" smtClean="0"/>
              <a:t>If you have extra information you want to show but can’t fit in an appendix is sometimes appropriate</a:t>
            </a:r>
          </a:p>
          <a:p>
            <a:endParaRPr lang="en-US" dirty="0" smtClean="0"/>
          </a:p>
          <a:p>
            <a:endParaRPr lang="en-US" dirty="0" smtClean="0"/>
          </a:p>
          <a:p>
            <a:endParaRPr lang="en-US" dirty="0"/>
          </a:p>
        </p:txBody>
      </p:sp>
      <p:graphicFrame>
        <p:nvGraphicFramePr>
          <p:cNvPr id="6" name="Diagram 5"/>
          <p:cNvGraphicFramePr/>
          <p:nvPr>
            <p:extLst>
              <p:ext uri="{D42A27DB-BD31-4B8C-83A1-F6EECF244321}">
                <p14:modId xmlns:p14="http://schemas.microsoft.com/office/powerpoint/2010/main" val="937770785"/>
              </p:ext>
            </p:extLst>
          </p:nvPr>
        </p:nvGraphicFramePr>
        <p:xfrm>
          <a:off x="685800" y="4770140"/>
          <a:ext cx="7770813" cy="17637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711526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PowerPoint: Information</a:t>
            </a:r>
            <a:endParaRPr lang="en-US" dirty="0"/>
          </a:p>
        </p:txBody>
      </p:sp>
      <p:sp>
        <p:nvSpPr>
          <p:cNvPr id="3" name="Content Placeholder 2"/>
          <p:cNvSpPr>
            <a:spLocks noGrp="1"/>
          </p:cNvSpPr>
          <p:nvPr>
            <p:ph idx="1"/>
          </p:nvPr>
        </p:nvSpPr>
        <p:spPr>
          <a:xfrm>
            <a:off x="685800" y="1550894"/>
            <a:ext cx="7770813" cy="4257022"/>
          </a:xfrm>
        </p:spPr>
        <p:txBody>
          <a:bodyPr/>
          <a:lstStyle/>
          <a:p>
            <a:pPr marL="0" indent="0" algn="ctr">
              <a:buNone/>
            </a:pPr>
            <a:r>
              <a:rPr lang="en-US" dirty="0" smtClean="0"/>
              <a:t>How much should you put on a slide? </a:t>
            </a:r>
            <a:endParaRPr lang="en-US" dirty="0"/>
          </a:p>
          <a:p>
            <a:r>
              <a:rPr lang="en-US" dirty="0" smtClean="0"/>
              <a:t>It’s important to remember to use point form when appropriate and be very economical with the words you choose to put on the screen. If you put the basic concepts on the screen this will give you a chance to elaborate while you speak. People will read the slide quicker than you can speak so make sure not to read word for word from your slide. Long paragraphs on the screen look bad and aren’t a good idea. When using pictures or graphs don’t use more than two per slide.</a:t>
            </a:r>
            <a:endParaRPr lang="en-US" dirty="0"/>
          </a:p>
        </p:txBody>
      </p:sp>
      <p:graphicFrame>
        <p:nvGraphicFramePr>
          <p:cNvPr id="5" name="Diagram 4"/>
          <p:cNvGraphicFramePr/>
          <p:nvPr>
            <p:extLst>
              <p:ext uri="{D42A27DB-BD31-4B8C-83A1-F6EECF244321}">
                <p14:modId xmlns:p14="http://schemas.microsoft.com/office/powerpoint/2010/main" val="1397416357"/>
              </p:ext>
            </p:extLst>
          </p:nvPr>
        </p:nvGraphicFramePr>
        <p:xfrm>
          <a:off x="685800" y="4770140"/>
          <a:ext cx="7770813" cy="17637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0821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PowerPoint: Animations</a:t>
            </a:r>
            <a:endParaRPr lang="en-US" dirty="0"/>
          </a:p>
        </p:txBody>
      </p:sp>
      <p:sp>
        <p:nvSpPr>
          <p:cNvPr id="3" name="Content Placeholder 2"/>
          <p:cNvSpPr>
            <a:spLocks noGrp="1"/>
          </p:cNvSpPr>
          <p:nvPr>
            <p:ph idx="1"/>
          </p:nvPr>
        </p:nvSpPr>
        <p:spPr/>
        <p:txBody>
          <a:bodyPr/>
          <a:lstStyle/>
          <a:p>
            <a:pPr marL="0" indent="0" algn="ctr">
              <a:buNone/>
            </a:pPr>
            <a:r>
              <a:rPr lang="en-US" dirty="0" smtClean="0"/>
              <a:t>Should you use animations or transitions?</a:t>
            </a:r>
          </a:p>
          <a:p>
            <a:r>
              <a:rPr lang="en-US" dirty="0" smtClean="0"/>
              <a:t>If you do make sure to be consistent</a:t>
            </a:r>
          </a:p>
          <a:p>
            <a:r>
              <a:rPr lang="en-US" dirty="0" smtClean="0"/>
              <a:t>Simpler animations are more professional</a:t>
            </a:r>
          </a:p>
          <a:p>
            <a:r>
              <a:rPr lang="en-US" dirty="0" smtClean="0"/>
              <a:t>It can be very distracting to see text spinning in circles</a:t>
            </a:r>
          </a:p>
          <a:p>
            <a:r>
              <a:rPr lang="en-US" dirty="0" smtClean="0"/>
              <a:t>It isn’t necessary to use animations</a:t>
            </a:r>
            <a:endParaRPr lang="en-US" dirty="0"/>
          </a:p>
        </p:txBody>
      </p:sp>
      <p:graphicFrame>
        <p:nvGraphicFramePr>
          <p:cNvPr id="5" name="Diagram 4"/>
          <p:cNvGraphicFramePr/>
          <p:nvPr>
            <p:extLst>
              <p:ext uri="{D42A27DB-BD31-4B8C-83A1-F6EECF244321}">
                <p14:modId xmlns:p14="http://schemas.microsoft.com/office/powerpoint/2010/main" val="1397416357"/>
              </p:ext>
            </p:extLst>
          </p:nvPr>
        </p:nvGraphicFramePr>
        <p:xfrm>
          <a:off x="685800" y="4770140"/>
          <a:ext cx="7770813" cy="17637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0821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7"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37"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5" presetClass="entr" presetSubtype="0"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2000"/>
                                        <p:tgtEl>
                                          <p:spTgt spid="3">
                                            <p:txEl>
                                              <p:pRg st="3" end="3"/>
                                            </p:txEl>
                                          </p:spTgt>
                                        </p:tgtEl>
                                      </p:cBhvr>
                                    </p:animEffect>
                                    <p:anim calcmode="lin" valueType="num">
                                      <p:cBhvr>
                                        <p:cTn id="35" dur="2000" fill="hold"/>
                                        <p:tgtEl>
                                          <p:spTgt spid="3">
                                            <p:txEl>
                                              <p:pRg st="3" end="3"/>
                                            </p:txEl>
                                          </p:spTgt>
                                        </p:tgtEl>
                                        <p:attrNameLst>
                                          <p:attrName>style.rotation</p:attrName>
                                        </p:attrNameLst>
                                      </p:cBhvr>
                                      <p:tavLst>
                                        <p:tav tm="0">
                                          <p:val>
                                            <p:fltVal val="720"/>
                                          </p:val>
                                        </p:tav>
                                        <p:tav tm="100000">
                                          <p:val>
                                            <p:fltVal val="0"/>
                                          </p:val>
                                        </p:tav>
                                      </p:tavLst>
                                    </p:anim>
                                    <p:anim calcmode="lin" valueType="num">
                                      <p:cBhvr>
                                        <p:cTn id="36" dur="2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7" dur="2000" fill="hold"/>
                                        <p:tgtEl>
                                          <p:spTgt spid="3">
                                            <p:txEl>
                                              <p:pRg st="3" end="3"/>
                                            </p:txEl>
                                          </p:spTgt>
                                        </p:tgtEl>
                                        <p:attrNameLst>
                                          <p:attrName>ppt_w</p:attrName>
                                        </p:attrNameLst>
                                      </p:cBhvr>
                                      <p:tavLst>
                                        <p:tav tm="0">
                                          <p:val>
                                            <p:fltVal val="0"/>
                                          </p:val>
                                        </p:tav>
                                        <p:tav tm="100000">
                                          <p:val>
                                            <p:strVal val="#ppt_w"/>
                                          </p:val>
                                        </p:tav>
                                      </p:tavLst>
                                    </p:anim>
                                  </p:childTnLst>
                                </p:cTn>
                              </p:par>
                            </p:childTnLst>
                          </p:cTn>
                        </p:par>
                      </p:childTnLst>
                    </p:cTn>
                  </p:par>
                  <p:par>
                    <p:cTn id="38" fill="hold">
                      <p:stCondLst>
                        <p:cond delay="indefinite"/>
                      </p:stCondLst>
                      <p:childTnLst>
                        <p:par>
                          <p:cTn id="39" fill="hold">
                            <p:stCondLst>
                              <p:cond delay="0"/>
                            </p:stCondLst>
                            <p:childTnLst>
                              <p:par>
                                <p:cTn id="40" presetID="26"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wipe(down)">
                                      <p:cBhvr>
                                        <p:cTn id="42" dur="580">
                                          <p:stCondLst>
                                            <p:cond delay="0"/>
                                          </p:stCondLst>
                                        </p:cTn>
                                        <p:tgtEl>
                                          <p:spTgt spid="3">
                                            <p:txEl>
                                              <p:pRg st="4" end="4"/>
                                            </p:txEl>
                                          </p:spTgt>
                                        </p:tgtEl>
                                      </p:cBhvr>
                                    </p:animEffect>
                                    <p:anim calcmode="lin" valueType="num">
                                      <p:cBhvr>
                                        <p:cTn id="43"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44"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45"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46"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47"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48" dur="26">
                                          <p:stCondLst>
                                            <p:cond delay="650"/>
                                          </p:stCondLst>
                                        </p:cTn>
                                        <p:tgtEl>
                                          <p:spTgt spid="3">
                                            <p:txEl>
                                              <p:pRg st="4" end="4"/>
                                            </p:txEl>
                                          </p:spTgt>
                                        </p:tgtEl>
                                      </p:cBhvr>
                                      <p:to x="100000" y="60000"/>
                                    </p:animScale>
                                    <p:animScale>
                                      <p:cBhvr>
                                        <p:cTn id="49" dur="166" decel="50000">
                                          <p:stCondLst>
                                            <p:cond delay="676"/>
                                          </p:stCondLst>
                                        </p:cTn>
                                        <p:tgtEl>
                                          <p:spTgt spid="3">
                                            <p:txEl>
                                              <p:pRg st="4" end="4"/>
                                            </p:txEl>
                                          </p:spTgt>
                                        </p:tgtEl>
                                      </p:cBhvr>
                                      <p:to x="100000" y="100000"/>
                                    </p:animScale>
                                    <p:animScale>
                                      <p:cBhvr>
                                        <p:cTn id="50" dur="26">
                                          <p:stCondLst>
                                            <p:cond delay="1312"/>
                                          </p:stCondLst>
                                        </p:cTn>
                                        <p:tgtEl>
                                          <p:spTgt spid="3">
                                            <p:txEl>
                                              <p:pRg st="4" end="4"/>
                                            </p:txEl>
                                          </p:spTgt>
                                        </p:tgtEl>
                                      </p:cBhvr>
                                      <p:to x="100000" y="80000"/>
                                    </p:animScale>
                                    <p:animScale>
                                      <p:cBhvr>
                                        <p:cTn id="51" dur="166" decel="50000">
                                          <p:stCondLst>
                                            <p:cond delay="1338"/>
                                          </p:stCondLst>
                                        </p:cTn>
                                        <p:tgtEl>
                                          <p:spTgt spid="3">
                                            <p:txEl>
                                              <p:pRg st="4" end="4"/>
                                            </p:txEl>
                                          </p:spTgt>
                                        </p:tgtEl>
                                      </p:cBhvr>
                                      <p:to x="100000" y="100000"/>
                                    </p:animScale>
                                    <p:animScale>
                                      <p:cBhvr>
                                        <p:cTn id="52" dur="26">
                                          <p:stCondLst>
                                            <p:cond delay="1642"/>
                                          </p:stCondLst>
                                        </p:cTn>
                                        <p:tgtEl>
                                          <p:spTgt spid="3">
                                            <p:txEl>
                                              <p:pRg st="4" end="4"/>
                                            </p:txEl>
                                          </p:spTgt>
                                        </p:tgtEl>
                                      </p:cBhvr>
                                      <p:to x="100000" y="90000"/>
                                    </p:animScale>
                                    <p:animScale>
                                      <p:cBhvr>
                                        <p:cTn id="53" dur="166" decel="50000">
                                          <p:stCondLst>
                                            <p:cond delay="1668"/>
                                          </p:stCondLst>
                                        </p:cTn>
                                        <p:tgtEl>
                                          <p:spTgt spid="3">
                                            <p:txEl>
                                              <p:pRg st="4" end="4"/>
                                            </p:txEl>
                                          </p:spTgt>
                                        </p:tgtEl>
                                      </p:cBhvr>
                                      <p:to x="100000" y="100000"/>
                                    </p:animScale>
                                    <p:animScale>
                                      <p:cBhvr>
                                        <p:cTn id="54" dur="26">
                                          <p:stCondLst>
                                            <p:cond delay="1808"/>
                                          </p:stCondLst>
                                        </p:cTn>
                                        <p:tgtEl>
                                          <p:spTgt spid="3">
                                            <p:txEl>
                                              <p:pRg st="4" end="4"/>
                                            </p:txEl>
                                          </p:spTgt>
                                        </p:tgtEl>
                                      </p:cBhvr>
                                      <p:to x="100000" y="95000"/>
                                    </p:animScale>
                                    <p:animScale>
                                      <p:cBhvr>
                                        <p:cTn id="55"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Speaking Tips</a:t>
            </a:r>
            <a:endParaRPr lang="en-US" dirty="0"/>
          </a:p>
        </p:txBody>
      </p:sp>
      <p:sp>
        <p:nvSpPr>
          <p:cNvPr id="3" name="Content Placeholder 2"/>
          <p:cNvSpPr>
            <a:spLocks noGrp="1"/>
          </p:cNvSpPr>
          <p:nvPr>
            <p:ph idx="1"/>
          </p:nvPr>
        </p:nvSpPr>
        <p:spPr/>
        <p:txBody>
          <a:bodyPr/>
          <a:lstStyle/>
          <a:p>
            <a:r>
              <a:rPr lang="en-US" dirty="0" smtClean="0"/>
              <a:t>Maintain eye contact with audience</a:t>
            </a:r>
          </a:p>
          <a:p>
            <a:r>
              <a:rPr lang="en-US" dirty="0" smtClean="0"/>
              <a:t>Make use of good posture</a:t>
            </a:r>
          </a:p>
          <a:p>
            <a:r>
              <a:rPr lang="en-US" dirty="0" smtClean="0"/>
              <a:t>How often is it okay to check your notes?</a:t>
            </a:r>
          </a:p>
          <a:p>
            <a:r>
              <a:rPr lang="en-US" dirty="0" smtClean="0"/>
              <a:t>Removing crutch words</a:t>
            </a:r>
          </a:p>
          <a:p>
            <a:r>
              <a:rPr lang="en-US" dirty="0" smtClean="0"/>
              <a:t>How to transition slides or presenters</a:t>
            </a:r>
          </a:p>
          <a:p>
            <a:pPr marL="0" indent="0">
              <a:buNone/>
            </a:pPr>
            <a:endParaRPr lang="en-US" dirty="0"/>
          </a:p>
        </p:txBody>
      </p:sp>
      <p:graphicFrame>
        <p:nvGraphicFramePr>
          <p:cNvPr id="5" name="Diagram 4"/>
          <p:cNvGraphicFramePr/>
          <p:nvPr>
            <p:extLst>
              <p:ext uri="{D42A27DB-BD31-4B8C-83A1-F6EECF244321}">
                <p14:modId xmlns:p14="http://schemas.microsoft.com/office/powerpoint/2010/main" val="1397416357"/>
              </p:ext>
            </p:extLst>
          </p:nvPr>
        </p:nvGraphicFramePr>
        <p:xfrm>
          <a:off x="685800" y="4770140"/>
          <a:ext cx="7770813" cy="17637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0821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Concluding</a:t>
            </a:r>
            <a:endParaRPr lang="en-US" dirty="0"/>
          </a:p>
        </p:txBody>
      </p:sp>
      <p:sp>
        <p:nvSpPr>
          <p:cNvPr id="3" name="Content Placeholder 2"/>
          <p:cNvSpPr>
            <a:spLocks noGrp="1"/>
          </p:cNvSpPr>
          <p:nvPr>
            <p:ph idx="1"/>
          </p:nvPr>
        </p:nvSpPr>
        <p:spPr/>
        <p:txBody>
          <a:bodyPr/>
          <a:lstStyle/>
          <a:p>
            <a:r>
              <a:rPr lang="en-US" dirty="0" smtClean="0"/>
              <a:t>Make a dedicated concluding slide so you don’t have to click to a blank screen</a:t>
            </a:r>
          </a:p>
          <a:p>
            <a:r>
              <a:rPr lang="en-US" dirty="0" smtClean="0"/>
              <a:t>Thank your audience for listening</a:t>
            </a:r>
          </a:p>
          <a:p>
            <a:r>
              <a:rPr lang="en-US" dirty="0" smtClean="0"/>
              <a:t>Ask them if they have any questions</a:t>
            </a:r>
          </a:p>
          <a:p>
            <a:pPr marL="0" indent="0">
              <a:buNone/>
            </a:pPr>
            <a:endParaRPr lang="en-US" dirty="0" smtClean="0"/>
          </a:p>
          <a:p>
            <a:endParaRPr lang="en-US" dirty="0"/>
          </a:p>
        </p:txBody>
      </p:sp>
      <p:graphicFrame>
        <p:nvGraphicFramePr>
          <p:cNvPr id="5" name="Diagram 4"/>
          <p:cNvGraphicFramePr/>
          <p:nvPr>
            <p:extLst>
              <p:ext uri="{D42A27DB-BD31-4B8C-83A1-F6EECF244321}">
                <p14:modId xmlns:p14="http://schemas.microsoft.com/office/powerpoint/2010/main" val="3797751607"/>
              </p:ext>
            </p:extLst>
          </p:nvPr>
        </p:nvGraphicFramePr>
        <p:xfrm>
          <a:off x="685800" y="4770140"/>
          <a:ext cx="7770813" cy="17637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035478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Story">
  <a:themeElements>
    <a:clrScheme name="Story">
      <a:dk1>
        <a:sysClr val="windowText" lastClr="000000"/>
      </a:dk1>
      <a:lt1>
        <a:sysClr val="window" lastClr="FFFFFF"/>
      </a:lt1>
      <a:dk2>
        <a:srgbClr val="212121"/>
      </a:dk2>
      <a:lt2>
        <a:srgbClr val="CDD4D7"/>
      </a:lt2>
      <a:accent1>
        <a:srgbClr val="1D86CD"/>
      </a:accent1>
      <a:accent2>
        <a:srgbClr val="732E9A"/>
      </a:accent2>
      <a:accent3>
        <a:srgbClr val="B50B1B"/>
      </a:accent3>
      <a:accent4>
        <a:srgbClr val="E8950E"/>
      </a:accent4>
      <a:accent5>
        <a:srgbClr val="55992B"/>
      </a:accent5>
      <a:accent6>
        <a:srgbClr val="2C9C89"/>
      </a:accent6>
      <a:hlink>
        <a:srgbClr val="EC4D4D"/>
      </a:hlink>
      <a:folHlink>
        <a:srgbClr val="F8CE8A"/>
      </a:folHlink>
    </a:clrScheme>
    <a:fontScheme name="Story">
      <a:majorFont>
        <a:latin typeface="Calisto MT"/>
        <a:ea typeface=""/>
        <a:cs typeface=""/>
        <a:font script="Jpan" typeface="ＭＳ Ｐ明朝"/>
        <a:font script="Hans" typeface="宋体"/>
        <a:font script="Hant" typeface="新細明體"/>
      </a:majorFont>
      <a:minorFont>
        <a:latin typeface="Calisto MT"/>
        <a:ea typeface=""/>
        <a:cs typeface=""/>
        <a:font script="Jpan" typeface="ＭＳ Ｐ明朝"/>
        <a:font script="Hans" typeface="宋体"/>
        <a:font script="Hant" typeface="新細明體"/>
      </a:minorFont>
    </a:fontScheme>
    <a:fmtScheme name="Story">
      <a:fillStyleLst>
        <a:solidFill>
          <a:schemeClr val="phClr"/>
        </a:solidFill>
        <a:blipFill rotWithShape="1">
          <a:blip xmlns:r="http://schemas.openxmlformats.org/officeDocument/2006/relationships" r:embed="rId1">
            <a:duotone>
              <a:schemeClr val="phClr">
                <a:shade val="10000"/>
                <a:satMod val="150000"/>
                <a:lumMod val="120000"/>
              </a:schemeClr>
              <a:schemeClr val="phClr">
                <a:satMod val="350000"/>
                <a:lumMod val="150000"/>
              </a:schemeClr>
            </a:duotone>
          </a:blip>
          <a:tile tx="0" ty="0" sx="20000" sy="20000" flip="none" algn="ctr"/>
        </a:blipFill>
        <a:gradFill rotWithShape="1">
          <a:gsLst>
            <a:gs pos="0">
              <a:schemeClr val="phClr">
                <a:shade val="20000"/>
                <a:satMod val="130000"/>
              </a:schemeClr>
            </a:gs>
            <a:gs pos="50000">
              <a:schemeClr val="phClr">
                <a:shade val="90000"/>
                <a:satMod val="130000"/>
              </a:schemeClr>
            </a:gs>
            <a:gs pos="100000">
              <a:schemeClr val="phClr">
                <a:shade val="100000"/>
                <a:satMod val="200000"/>
                <a:lumMod val="120000"/>
              </a:schemeClr>
            </a:gs>
          </a:gsLst>
          <a:lin ang="16200000" scaled="0"/>
        </a:gradFill>
      </a:fillStyleLst>
      <a:lnStyleLst>
        <a:ln w="6350" cap="flat" cmpd="sng" algn="ctr">
          <a:solidFill>
            <a:schemeClr val="phClr">
              <a:shade val="95000"/>
              <a:satMod val="105000"/>
            </a:schemeClr>
          </a:solidFill>
          <a:prstDash val="solid"/>
        </a:ln>
        <a:ln w="19050" cap="flat" cmpd="sng" algn="ctr">
          <a:solidFill>
            <a:schemeClr val="phClr"/>
          </a:solidFill>
          <a:prstDash val="solid"/>
        </a:ln>
        <a:ln w="34925" cap="flat" cmpd="sng" algn="ctr">
          <a:solidFill>
            <a:schemeClr val="phClr"/>
          </a:solidFill>
          <a:prstDash val="solid"/>
        </a:ln>
      </a:lnStyleLst>
      <a:effectStyleLst>
        <a:effectStyle>
          <a:effectLst/>
        </a:effectStyle>
        <a:effectStyle>
          <a:effectLst>
            <a:outerShdw blurRad="88900" dist="50800" dir="2100000" sx="104000" sy="104000" algn="br" rotWithShape="0">
              <a:srgbClr val="000000">
                <a:alpha val="55000"/>
              </a:srgbClr>
            </a:outerShdw>
          </a:effectLst>
        </a:effectStyle>
        <a:effectStyle>
          <a:effectLst>
            <a:outerShdw blurRad="127000" dist="63500" dir="5400000" sx="103000" sy="103000" rotWithShape="0">
              <a:srgbClr val="000000">
                <a:alpha val="75000"/>
              </a:srgbClr>
            </a:outerShdw>
          </a:effectLst>
          <a:scene3d>
            <a:camera prst="perspectiveFront" fov="3000000"/>
            <a:lightRig rig="balanced" dir="t">
              <a:rot lat="0" lon="0" rev="18000000"/>
            </a:lightRig>
          </a:scene3d>
          <a:sp3d prstMaterial="plastic">
            <a:bevelT w="254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2">
            <a:duotone>
              <a:schemeClr val="phClr">
                <a:shade val="10000"/>
                <a:satMod val="150000"/>
              </a:schemeClr>
              <a:schemeClr val="phClr">
                <a:tint val="60000"/>
                <a:satMod val="400000"/>
                <a:lumMod val="11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Story.thmx</Template>
  <TotalTime>131</TotalTime>
  <Words>519</Words>
  <Application>Microsoft Office PowerPoint</Application>
  <PresentationFormat>On-screen Show (4:3)</PresentationFormat>
  <Paragraphs>101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Story</vt:lpstr>
      <vt:lpstr>Presentation Skills</vt:lpstr>
      <vt:lpstr>Introduction</vt:lpstr>
      <vt:lpstr>Agenda</vt:lpstr>
      <vt:lpstr>Preparing</vt:lpstr>
      <vt:lpstr>Using PowerPoint</vt:lpstr>
      <vt:lpstr>PowerPoint: Information</vt:lpstr>
      <vt:lpstr>PowerPoint: Animations</vt:lpstr>
      <vt:lpstr>Speaking Tips</vt:lpstr>
      <vt:lpstr>Concluding</vt:lpstr>
      <vt:lpstr>PowerPoint Presentation</vt:lpstr>
      <vt:lpstr>Housekeeping</vt:lpstr>
      <vt:lpstr>Deciding Order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Oral Presentation Skills</dc:title>
  <dc:creator>Harrison Brown</dc:creator>
  <cp:lastModifiedBy>Leon</cp:lastModifiedBy>
  <cp:revision>15</cp:revision>
  <dcterms:created xsi:type="dcterms:W3CDTF">2015-10-19T22:02:55Z</dcterms:created>
  <dcterms:modified xsi:type="dcterms:W3CDTF">2016-03-29T03:50:52Z</dcterms:modified>
</cp:coreProperties>
</file>