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A716-19B0-48A4-B086-336155B0FD1A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81BCE1-EE54-4748-A76E-DE37260355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A716-19B0-48A4-B086-336155B0FD1A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BCE1-EE54-4748-A76E-DE37260355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A716-19B0-48A4-B086-336155B0FD1A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BCE1-EE54-4748-A76E-DE37260355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A716-19B0-48A4-B086-336155B0FD1A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BCE1-EE54-4748-A76E-DE37260355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A716-19B0-48A4-B086-336155B0FD1A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BCE1-EE54-4748-A76E-DE37260355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A716-19B0-48A4-B086-336155B0FD1A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BCE1-EE54-4748-A76E-DE37260355F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A716-19B0-48A4-B086-336155B0FD1A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BCE1-EE54-4748-A76E-DE37260355F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A716-19B0-48A4-B086-336155B0FD1A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BCE1-EE54-4748-A76E-DE37260355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A716-19B0-48A4-B086-336155B0FD1A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BCE1-EE54-4748-A76E-DE37260355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A716-19B0-48A4-B086-336155B0FD1A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BCE1-EE54-4748-A76E-DE37260355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A716-19B0-48A4-B086-336155B0FD1A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81BCE1-EE54-4748-A76E-DE37260355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EB0A716-19B0-48A4-B086-336155B0FD1A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481BCE1-EE54-4748-A76E-DE37260355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Official 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Luis </a:t>
            </a:r>
            <a:r>
              <a:rPr lang="en-US" dirty="0" err="1" smtClean="0"/>
              <a:t>Puenzo</a:t>
            </a:r>
            <a:r>
              <a:rPr lang="en-US" dirty="0" smtClean="0"/>
              <a:t> 1985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87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Luis </a:t>
            </a:r>
            <a:r>
              <a:rPr lang="en-US" dirty="0" err="1" smtClean="0"/>
              <a:t>Puenzo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47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Film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Filmed in Buenos Aires during the </a:t>
            </a:r>
            <a:r>
              <a:rPr lang="en-US" dirty="0" err="1" smtClean="0"/>
              <a:t>Alfonsin</a:t>
            </a:r>
            <a:r>
              <a:rPr lang="en-US" dirty="0" smtClean="0"/>
              <a:t> administration.  (1984-5)</a:t>
            </a:r>
          </a:p>
          <a:p>
            <a:endParaRPr lang="en-US" dirty="0"/>
          </a:p>
          <a:p>
            <a:r>
              <a:rPr lang="en-US" dirty="0" smtClean="0"/>
              <a:t>The film is part of a flood of art dealing with Argentina’s dictatorship which emerged in its immediate aftermath. 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Considered a masterpiece for its impactful economy of images, its totalizing portrait of Argentine society during the Dirty </a:t>
            </a:r>
            <a:r>
              <a:rPr lang="en-US" dirty="0"/>
              <a:t>W</a:t>
            </a:r>
            <a:r>
              <a:rPr lang="en-US" dirty="0" smtClean="0"/>
              <a:t>ar, and its touching on universal themes.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654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r>
              <a:rPr lang="en-US" dirty="0" smtClean="0"/>
              <a:t>Won the academy award for Best foreign film at the 1985 Oscars</a:t>
            </a:r>
          </a:p>
          <a:p>
            <a:endParaRPr lang="en-US" dirty="0"/>
          </a:p>
          <a:p>
            <a:r>
              <a:rPr lang="en-US" dirty="0" smtClean="0"/>
              <a:t>Norma </a:t>
            </a:r>
            <a:r>
              <a:rPr lang="en-US" dirty="0" err="1" smtClean="0"/>
              <a:t>Aleandro</a:t>
            </a:r>
            <a:r>
              <a:rPr lang="en-US" dirty="0" smtClean="0"/>
              <a:t> was also honored for her role in the film at the Cannes film festival  </a:t>
            </a:r>
          </a:p>
          <a:p>
            <a:endParaRPr lang="en-US" dirty="0"/>
          </a:p>
          <a:p>
            <a:r>
              <a:rPr lang="en-US" dirty="0" smtClean="0"/>
              <a:t>Film frequently used in classrooms as an illustration of the Dirty War.</a:t>
            </a:r>
          </a:p>
          <a:p>
            <a:endParaRPr lang="en-US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8296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</TotalTime>
  <Words>111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Executive</vt:lpstr>
      <vt:lpstr>The Official Story</vt:lpstr>
      <vt:lpstr>Luis Puenzo</vt:lpstr>
      <vt:lpstr>The Film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Official Story</dc:title>
  <dc:creator>User</dc:creator>
  <cp:lastModifiedBy>User</cp:lastModifiedBy>
  <cp:revision>2</cp:revision>
  <dcterms:created xsi:type="dcterms:W3CDTF">2015-03-12T18:06:11Z</dcterms:created>
  <dcterms:modified xsi:type="dcterms:W3CDTF">2015-03-12T18:19:03Z</dcterms:modified>
</cp:coreProperties>
</file>