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3D9334A-DB57-454A-A70A-5B29B7995324}" type="datetimeFigureOut">
              <a:rPr lang="en-US" smtClean="0"/>
              <a:t>3/22/2016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E2C9894-4DD0-4D66-9C9D-8EB7382511BE}"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D9334A-DB57-454A-A70A-5B29B7995324}" type="datetimeFigureOut">
              <a:rPr lang="en-US" smtClean="0"/>
              <a:t>3/22/2016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2C9894-4DD0-4D66-9C9D-8EB7382511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D9334A-DB57-454A-A70A-5B29B7995324}" type="datetimeFigureOut">
              <a:rPr lang="en-US" smtClean="0"/>
              <a:t>3/22/2016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2C9894-4DD0-4D66-9C9D-8EB7382511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D9334A-DB57-454A-A70A-5B29B7995324}" type="datetimeFigureOut">
              <a:rPr lang="en-US" smtClean="0"/>
              <a:t>3/22/2016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2C9894-4DD0-4D66-9C9D-8EB7382511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3D9334A-DB57-454A-A70A-5B29B7995324}" type="datetimeFigureOut">
              <a:rPr lang="en-US" smtClean="0"/>
              <a:t>3/22/2016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2C9894-4DD0-4D66-9C9D-8EB7382511BE}"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D9334A-DB57-454A-A70A-5B29B7995324}" type="datetimeFigureOut">
              <a:rPr lang="en-US" smtClean="0"/>
              <a:t>3/22/2016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2C9894-4DD0-4D66-9C9D-8EB7382511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3D9334A-DB57-454A-A70A-5B29B7995324}" type="datetimeFigureOut">
              <a:rPr lang="en-US" smtClean="0"/>
              <a:t>3/22/2016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E2C9894-4DD0-4D66-9C9D-8EB7382511B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3D9334A-DB57-454A-A70A-5B29B7995324}" type="datetimeFigureOut">
              <a:rPr lang="en-US" smtClean="0"/>
              <a:t>3/22/2016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E2C9894-4DD0-4D66-9C9D-8EB7382511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3D9334A-DB57-454A-A70A-5B29B7995324}" type="datetimeFigureOut">
              <a:rPr lang="en-US" smtClean="0"/>
              <a:t>3/22/2016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E2C9894-4DD0-4D66-9C9D-8EB7382511BE}"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D9334A-DB57-454A-A70A-5B29B7995324}" type="datetimeFigureOut">
              <a:rPr lang="en-US" smtClean="0"/>
              <a:t>3/22/2016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2C9894-4DD0-4D66-9C9D-8EB7382511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3D9334A-DB57-454A-A70A-5B29B7995324}" type="datetimeFigureOut">
              <a:rPr lang="en-US" smtClean="0"/>
              <a:t>3/22/2016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2C9894-4DD0-4D66-9C9D-8EB7382511BE}"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3D9334A-DB57-454A-A70A-5B29B7995324}" type="datetimeFigureOut">
              <a:rPr lang="en-US" smtClean="0"/>
              <a:t>3/22/2016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E2C9894-4DD0-4D66-9C9D-8EB7382511BE}"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Cuba and the United States</a:t>
            </a:r>
            <a:endParaRPr lang="en-US" dirty="0"/>
          </a:p>
        </p:txBody>
      </p:sp>
      <p:sp>
        <p:nvSpPr>
          <p:cNvPr id="3" name="Subtitle 2"/>
          <p:cNvSpPr>
            <a:spLocks noGrp="1"/>
          </p:cNvSpPr>
          <p:nvPr>
            <p:ph type="subTitle" idx="1"/>
          </p:nvPr>
        </p:nvSpPr>
        <p:spPr/>
        <p:txBody>
          <a:bodyPr/>
          <a:lstStyle/>
          <a:p>
            <a:r>
              <a:rPr lang="en-US" dirty="0" smtClean="0"/>
              <a:t>BFFs</a:t>
            </a:r>
            <a:endParaRPr lang="en-US" dirty="0"/>
          </a:p>
        </p:txBody>
      </p:sp>
    </p:spTree>
    <p:extLst>
      <p:ext uri="{BB962C8B-B14F-4D97-AF65-F5344CB8AC3E}">
        <p14:creationId xmlns:p14="http://schemas.microsoft.com/office/powerpoint/2010/main" val="769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fontScale="70000" lnSpcReduction="20000"/>
          </a:bodyPr>
          <a:lstStyle/>
          <a:p>
            <a:r>
              <a:rPr lang="en-US" dirty="0" smtClean="0"/>
              <a:t>Marti’s time in New York was fruitful, he discovered the poetic work of Walt Whitman and honed his own lyrical style.  Published several works of poetry including </a:t>
            </a:r>
            <a:r>
              <a:rPr lang="en-US" i="1" dirty="0" smtClean="0"/>
              <a:t>Versos de Cuba </a:t>
            </a:r>
            <a:r>
              <a:rPr lang="en-US" dirty="0" smtClean="0"/>
              <a:t>and </a:t>
            </a:r>
            <a:r>
              <a:rPr lang="en-US" i="1" dirty="0" smtClean="0"/>
              <a:t>Versos </a:t>
            </a:r>
            <a:r>
              <a:rPr lang="en-US" i="1" dirty="0" err="1" smtClean="0"/>
              <a:t>Sencillos</a:t>
            </a:r>
            <a:r>
              <a:rPr lang="en-US" i="1" dirty="0" smtClean="0"/>
              <a:t>.  </a:t>
            </a:r>
            <a:endParaRPr lang="en-US" i="1" dirty="0" smtClean="0"/>
          </a:p>
          <a:p>
            <a:endParaRPr lang="en-US" i="1" dirty="0"/>
          </a:p>
          <a:p>
            <a:r>
              <a:rPr lang="en-US" dirty="0" smtClean="0"/>
              <a:t>Marti’s political philosophy is best defined as “Classical liberalism”.  He was a strong proponent of enlightenment ideas, rationalism, secularism, personal liberty and civil rights.  He opposed slavery which remained in practice in Cuba until 1867.  His principal political ideal, however, was Cuban and Latin American Independence</a:t>
            </a:r>
          </a:p>
          <a:p>
            <a:endParaRPr lang="en-US" dirty="0"/>
          </a:p>
          <a:p>
            <a:r>
              <a:rPr lang="en-US" dirty="0" smtClean="0"/>
              <a:t>His relationship to the United States was conflicted.  On the one hand Marti saw the USA as epitomizing enlightenment ideals, on the other he was </a:t>
            </a:r>
            <a:r>
              <a:rPr lang="en-US" dirty="0"/>
              <a:t>also extremely wary of the United States’ influence on Cuba.  In “</a:t>
            </a:r>
            <a:r>
              <a:rPr lang="en-US" dirty="0" err="1"/>
              <a:t>Nuestra</a:t>
            </a:r>
            <a:r>
              <a:rPr lang="en-US" dirty="0"/>
              <a:t> America” he exhorts the Latin American Nations to present a United front against their northern neighbor.  In the prologue to Versos </a:t>
            </a:r>
            <a:r>
              <a:rPr lang="en-US" dirty="0" err="1"/>
              <a:t>Sencillos</a:t>
            </a:r>
            <a:r>
              <a:rPr lang="en-US" dirty="0"/>
              <a:t>, he condemns the US’ designs on Cuba in strong language.  </a:t>
            </a:r>
          </a:p>
          <a:p>
            <a:endParaRPr lang="en-US" i="1" dirty="0" smtClean="0"/>
          </a:p>
          <a:p>
            <a:endParaRPr lang="en-US" i="1" dirty="0"/>
          </a:p>
        </p:txBody>
      </p:sp>
    </p:spTree>
    <p:extLst>
      <p:ext uri="{BB962C8B-B14F-4D97-AF65-F5344CB8AC3E}">
        <p14:creationId xmlns:p14="http://schemas.microsoft.com/office/powerpoint/2010/main" val="2354068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lstStyle/>
          <a:p>
            <a:r>
              <a:rPr lang="en-US" dirty="0" smtClean="0"/>
              <a:t>“</a:t>
            </a:r>
            <a:r>
              <a:rPr lang="es-ES" dirty="0"/>
              <a:t>Y la agonía en que viví, hasta que pude confirmar la cautela y el brío de nuestros pueblos; y el horror y vergüenza en que me tuvo el temor legítimo de que pudiéramos los cubanos, con manos parricidas, ayudar el plan insensato de apartar a Cuba, para bien único de un nuevo amo </a:t>
            </a:r>
            <a:r>
              <a:rPr lang="es-ES" dirty="0" smtClean="0"/>
              <a:t>disimulado”  --Prologo de </a:t>
            </a:r>
            <a:r>
              <a:rPr lang="es-ES" i="1" dirty="0" smtClean="0"/>
              <a:t>Versos Sencillos </a:t>
            </a:r>
          </a:p>
          <a:p>
            <a:endParaRPr lang="es-ES" i="1" dirty="0"/>
          </a:p>
          <a:p>
            <a:endParaRPr lang="en-US" i="1" dirty="0"/>
          </a:p>
        </p:txBody>
      </p:sp>
    </p:spTree>
    <p:extLst>
      <p:ext uri="{BB962C8B-B14F-4D97-AF65-F5344CB8AC3E}">
        <p14:creationId xmlns:p14="http://schemas.microsoft.com/office/powerpoint/2010/main" val="3568474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Whose Marti?</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Marti’s legacy remains contested territory between Cubans supportive of the Castro Revolution and those who fled into exile in Miami.</a:t>
            </a:r>
          </a:p>
          <a:p>
            <a:endParaRPr lang="en-US" dirty="0"/>
          </a:p>
          <a:p>
            <a:r>
              <a:rPr lang="en-US" dirty="0" smtClean="0"/>
              <a:t>Fidel Castro considered Marti as his primary Revolutionary influence and often cited passages in his speeches where the poet expresses his criticism of the United States.</a:t>
            </a:r>
          </a:p>
          <a:p>
            <a:endParaRPr lang="en-US" dirty="0"/>
          </a:p>
          <a:p>
            <a:r>
              <a:rPr lang="en-US" dirty="0" smtClean="0"/>
              <a:t>However the Cuban exiles frequently cite Marti’s desire for independence and his support of democracy.   Marti, a contemporary of Marx, was also highly critical </a:t>
            </a:r>
            <a:r>
              <a:rPr lang="en-US" smtClean="0"/>
              <a:t>of revolutionary ideas.  </a:t>
            </a:r>
            <a:endParaRPr lang="en-US" dirty="0" smtClean="0"/>
          </a:p>
          <a:p>
            <a:endParaRPr lang="en-US" dirty="0"/>
          </a:p>
          <a:p>
            <a:endParaRPr lang="en-US" dirty="0"/>
          </a:p>
        </p:txBody>
      </p:sp>
    </p:spTree>
    <p:extLst>
      <p:ext uri="{BB962C8B-B14F-4D97-AF65-F5344CB8AC3E}">
        <p14:creationId xmlns:p14="http://schemas.microsoft.com/office/powerpoint/2010/main" val="2764563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Cuba </a:t>
            </a:r>
            <a:r>
              <a:rPr lang="en-US" dirty="0" smtClean="0"/>
              <a:t>was the </a:t>
            </a:r>
            <a:r>
              <a:rPr lang="en-US" dirty="0" smtClean="0"/>
              <a:t>last Latin American country to achieve independence from Spain</a:t>
            </a:r>
          </a:p>
          <a:p>
            <a:endParaRPr lang="en-US" dirty="0"/>
          </a:p>
          <a:p>
            <a:r>
              <a:rPr lang="en-US" dirty="0" smtClean="0"/>
              <a:t>Between 1868 and 1878 Cuba fought a war with Spain ending in a truce whose peace agreements Spain later ignored.  (Ten Years War)</a:t>
            </a:r>
          </a:p>
          <a:p>
            <a:endParaRPr lang="en-US" dirty="0"/>
          </a:p>
          <a:p>
            <a:r>
              <a:rPr lang="en-US" dirty="0" smtClean="0"/>
              <a:t>In 1898, the USA declared war on Spain and won.  Spain </a:t>
            </a:r>
            <a:r>
              <a:rPr lang="en-US" dirty="0" smtClean="0"/>
              <a:t>ceded </a:t>
            </a:r>
            <a:r>
              <a:rPr lang="en-US" dirty="0" smtClean="0"/>
              <a:t>Cuba to the United States.  </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978595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Independence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Cuba is officially declared an independent nation in 1902 with the election of Tomas Estrada Palma.</a:t>
            </a:r>
          </a:p>
          <a:p>
            <a:endParaRPr lang="en-US" dirty="0"/>
          </a:p>
          <a:p>
            <a:r>
              <a:rPr lang="en-US" dirty="0" smtClean="0"/>
              <a:t>The US Platt Amendment places Cuba under the protection of the US government and gives the USA the right to intervene in Cuban Affairs.  </a:t>
            </a:r>
          </a:p>
          <a:p>
            <a:endParaRPr lang="en-US" dirty="0"/>
          </a:p>
          <a:p>
            <a:r>
              <a:rPr lang="en-US" dirty="0" smtClean="0"/>
              <a:t> The Platt Amendment promised the US would withdraw troops from Cuba provided seven promises were kept including  “That </a:t>
            </a:r>
            <a:r>
              <a:rPr lang="en-US" dirty="0"/>
              <a:t>the government of Cuba consents that the United States may exercise the right to intervene for the preservation of Cuban independence, the maintenance of a government adequate for the protection of life, property, and individual liberty, and for discharging the obligations with respect to Cuba imposed by the treaty of Paris on the United States, now to be assumed and undertaken by the government of </a:t>
            </a:r>
            <a:r>
              <a:rPr lang="en-US" dirty="0" smtClean="0"/>
              <a:t>Cuba”</a:t>
            </a:r>
            <a:endParaRPr lang="en-US" dirty="0"/>
          </a:p>
        </p:txBody>
      </p:sp>
    </p:spTree>
    <p:extLst>
      <p:ext uri="{BB962C8B-B14F-4D97-AF65-F5344CB8AC3E}">
        <p14:creationId xmlns:p14="http://schemas.microsoft.com/office/powerpoint/2010/main" val="1998190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lstStyle/>
          <a:p>
            <a:r>
              <a:rPr lang="en-US" dirty="0" smtClean="0"/>
              <a:t>Between 1906 and 1934 when the Platt Amendment was rewritten, the USA intervened in Cuban sociopolitical crises at least four times.  </a:t>
            </a:r>
          </a:p>
          <a:p>
            <a:endParaRPr lang="en-US" dirty="0" smtClean="0"/>
          </a:p>
          <a:p>
            <a:r>
              <a:rPr lang="en-US" dirty="0" smtClean="0"/>
              <a:t>In 1904 President Theodore Roosevelt also altered the Monroe Doctrine, stating that the USA had the right to intervene in </a:t>
            </a:r>
            <a:r>
              <a:rPr lang="en-US" dirty="0"/>
              <a:t>Latin America </a:t>
            </a:r>
            <a:r>
              <a:rPr lang="en-US" dirty="0" smtClean="0"/>
              <a:t>in cases </a:t>
            </a:r>
            <a:r>
              <a:rPr lang="en-US" dirty="0"/>
              <a:t>of "flagrant and chronic wrongdoing by a Latin American Nation</a:t>
            </a:r>
          </a:p>
          <a:p>
            <a:endParaRPr lang="en-US" dirty="0"/>
          </a:p>
        </p:txBody>
      </p:sp>
    </p:spTree>
    <p:extLst>
      <p:ext uri="{BB962C8B-B14F-4D97-AF65-F5344CB8AC3E}">
        <p14:creationId xmlns:p14="http://schemas.microsoft.com/office/powerpoint/2010/main" val="358531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fontScale="55000" lnSpcReduction="20000"/>
          </a:bodyPr>
          <a:lstStyle/>
          <a:p>
            <a:r>
              <a:rPr lang="en-US" dirty="0"/>
              <a:t>It is not true that the United States feels any land hunger or entertains any projects as regards the other nations of the Western Hemisphere save such as are for their welfare. All that this country desires is to see the neighboring countries stable, orderly, and prosperous. Any country whose people conduct themselves well can count upon our hearty friendship. If a nation shows that it knows how to act with reasonable efficiency and decency in social and political matters, if it keeps order and pays its obligations, it need fear no interference from the United States. Chronic wrongdoing, or an impotence which results in a general loosening of the ties of civilized society, may in America, as elsewhere, ultimately require intervention by some civilized nation, and in the Western Hemisphere the adherence of the United States to the Monroe Doctrine may force the United States, however reluctantly, in flagrant cases of such wrongdoing or impotence, to the exercise of an international police power. If every country washed by the Caribbean Sea would show the progress in stable and just civilization which with the aid of the Platt amendment Cuba has shown since our troops left the island, and which so many of the republics in both Americas are constantly and brilliantly showing, all question of interference by this Nation with their affairs would be at an end. </a:t>
            </a:r>
            <a:endParaRPr lang="en-US" dirty="0" smtClean="0"/>
          </a:p>
          <a:p>
            <a:endParaRPr lang="en-US" dirty="0"/>
          </a:p>
          <a:p>
            <a:r>
              <a:rPr lang="en-US" dirty="0" smtClean="0"/>
              <a:t>-Theodore Roosevelt:  “State of the Union Address”  December 6</a:t>
            </a:r>
            <a:r>
              <a:rPr lang="en-US" baseline="30000" dirty="0" smtClean="0"/>
              <a:t>th</a:t>
            </a:r>
            <a:r>
              <a:rPr lang="en-US" dirty="0" smtClean="0"/>
              <a:t> 1904</a:t>
            </a:r>
            <a:endParaRPr lang="en-US" dirty="0"/>
          </a:p>
        </p:txBody>
      </p:sp>
    </p:spTree>
    <p:extLst>
      <p:ext uri="{BB962C8B-B14F-4D97-AF65-F5344CB8AC3E}">
        <p14:creationId xmlns:p14="http://schemas.microsoft.com/office/powerpoint/2010/main" val="1444572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fontScale="92500" lnSpcReduction="20000"/>
          </a:bodyPr>
          <a:lstStyle/>
          <a:p>
            <a:r>
              <a:rPr lang="en-US" dirty="0" smtClean="0"/>
              <a:t>In 1934, Franklin D. Roosevelt rewrote the Platt Amendment as the U.S.-Cuba Treaty of Relations </a:t>
            </a:r>
          </a:p>
          <a:p>
            <a:endParaRPr lang="en-US" dirty="0"/>
          </a:p>
          <a:p>
            <a:r>
              <a:rPr lang="en-US" dirty="0" smtClean="0"/>
              <a:t>Four of the seven “promises” were revoked, leaving only the US’ right to maintain a military base at Guantanamo Bay.</a:t>
            </a:r>
          </a:p>
          <a:p>
            <a:endParaRPr lang="en-US" dirty="0"/>
          </a:p>
          <a:p>
            <a:r>
              <a:rPr lang="en-US" dirty="0" smtClean="0"/>
              <a:t>This was part of Roosevelt’s “Good </a:t>
            </a:r>
            <a:r>
              <a:rPr lang="en-US" dirty="0" err="1" smtClean="0"/>
              <a:t>Neighbour</a:t>
            </a:r>
            <a:r>
              <a:rPr lang="en-US" dirty="0" smtClean="0"/>
              <a:t>” policy, which proposed non-intervention in Latin American affairs beyond “counsel”.  The “Good </a:t>
            </a:r>
            <a:r>
              <a:rPr lang="en-US" dirty="0" err="1" smtClean="0"/>
              <a:t>Neighbour</a:t>
            </a:r>
            <a:r>
              <a:rPr lang="en-US" dirty="0" smtClean="0"/>
              <a:t>” policy would eventually be shelved in 1945 because of the Cold War.</a:t>
            </a:r>
            <a:endParaRPr lang="en-US" dirty="0"/>
          </a:p>
        </p:txBody>
      </p:sp>
    </p:spTree>
    <p:extLst>
      <p:ext uri="{BB962C8B-B14F-4D97-AF65-F5344CB8AC3E}">
        <p14:creationId xmlns:p14="http://schemas.microsoft.com/office/powerpoint/2010/main" val="1454598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lstStyle/>
          <a:p>
            <a:r>
              <a:rPr lang="en-US" dirty="0" smtClean="0"/>
              <a:t>According to Samuel Farber, the US’s continuous presence in Cuban affairs lead to a kind of “fatalism” among the political and governing classes.</a:t>
            </a:r>
          </a:p>
          <a:p>
            <a:endParaRPr lang="en-US" dirty="0"/>
          </a:p>
          <a:p>
            <a:r>
              <a:rPr lang="en-US" dirty="0" smtClean="0"/>
              <a:t>“The principal weakness of the Cuban capitalist class may have been its view of the US government as its political guarantor of last resort….nothing could be done without US approval.”  (Cuba Since the Revolution of 1959</a:t>
            </a:r>
            <a:endParaRPr lang="en-US" dirty="0"/>
          </a:p>
        </p:txBody>
      </p:sp>
    </p:spTree>
    <p:extLst>
      <p:ext uri="{BB962C8B-B14F-4D97-AF65-F5344CB8AC3E}">
        <p14:creationId xmlns:p14="http://schemas.microsoft.com/office/powerpoint/2010/main" val="3824411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 Marti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Poet, journalist and statesman, born in Havana in </a:t>
            </a:r>
            <a:r>
              <a:rPr lang="en-US" dirty="0" smtClean="0"/>
              <a:t>1853, </a:t>
            </a:r>
            <a:r>
              <a:rPr lang="en-US" dirty="0" err="1" smtClean="0"/>
              <a:t>criollo</a:t>
            </a:r>
            <a:r>
              <a:rPr lang="en-US" dirty="0" smtClean="0"/>
              <a:t> son of Spanish parents.</a:t>
            </a:r>
          </a:p>
          <a:p>
            <a:endParaRPr lang="en-US" dirty="0"/>
          </a:p>
          <a:p>
            <a:r>
              <a:rPr lang="en-US" dirty="0" smtClean="0"/>
              <a:t>Became involved in the “Ten Years War” at age 15.</a:t>
            </a:r>
          </a:p>
          <a:p>
            <a:endParaRPr lang="en-US" dirty="0"/>
          </a:p>
          <a:p>
            <a:r>
              <a:rPr lang="en-US" dirty="0" smtClean="0"/>
              <a:t>In 1870 was arrested and imprisoned for Treason against the Spanish crown.  Served 6 months and then went into exile in Spain.</a:t>
            </a:r>
          </a:p>
          <a:p>
            <a:endParaRPr lang="en-US" dirty="0"/>
          </a:p>
          <a:p>
            <a:endParaRPr lang="en-US" dirty="0"/>
          </a:p>
          <a:p>
            <a:pPr marL="82296" indent="0">
              <a:buNone/>
            </a:pPr>
            <a:endParaRPr lang="en-US" dirty="0" smtClean="0"/>
          </a:p>
          <a:p>
            <a:endParaRPr lang="en-US" dirty="0"/>
          </a:p>
        </p:txBody>
      </p:sp>
    </p:spTree>
    <p:extLst>
      <p:ext uri="{BB962C8B-B14F-4D97-AF65-F5344CB8AC3E}">
        <p14:creationId xmlns:p14="http://schemas.microsoft.com/office/powerpoint/2010/main" val="2650181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381000"/>
            <a:ext cx="7498080" cy="6096000"/>
          </a:xfrm>
        </p:spPr>
        <p:txBody>
          <a:bodyPr>
            <a:normAutofit/>
          </a:bodyPr>
          <a:lstStyle/>
          <a:p>
            <a:r>
              <a:rPr lang="en-US" dirty="0" smtClean="0"/>
              <a:t>Spent three years in Spain and then returned to the Americas, living in Guatemala and Mexico.  Was able to return to Cuba in 1878 due to an amnesty law, but went back into exile shortly after.</a:t>
            </a:r>
          </a:p>
          <a:p>
            <a:endParaRPr lang="en-US" dirty="0"/>
          </a:p>
          <a:p>
            <a:r>
              <a:rPr lang="en-US" dirty="0" smtClean="0"/>
              <a:t>From 1881 </a:t>
            </a:r>
            <a:r>
              <a:rPr lang="en-US" dirty="0" err="1" smtClean="0"/>
              <a:t>til</a:t>
            </a:r>
            <a:r>
              <a:rPr lang="en-US" dirty="0" smtClean="0"/>
              <a:t> shortly before his death Marti took up residence in New York.  He founded the newspaper </a:t>
            </a:r>
            <a:r>
              <a:rPr lang="en-US" i="1" dirty="0" smtClean="0"/>
              <a:t>Patria </a:t>
            </a:r>
            <a:r>
              <a:rPr lang="en-US" dirty="0" smtClean="0"/>
              <a:t>and continued publishing articles in twenty Latin American newspapers.    </a:t>
            </a:r>
            <a:endParaRPr lang="en-US" dirty="0" smtClean="0"/>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21811289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329</TotalTime>
  <Words>1118</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Gill Sans MT</vt:lpstr>
      <vt:lpstr>Verdana</vt:lpstr>
      <vt:lpstr>Wingdings 2</vt:lpstr>
      <vt:lpstr>Solstice</vt:lpstr>
      <vt:lpstr>Cuba and the United States</vt:lpstr>
      <vt:lpstr>History</vt:lpstr>
      <vt:lpstr>Independence</vt:lpstr>
      <vt:lpstr>PowerPoint Presentation</vt:lpstr>
      <vt:lpstr>PowerPoint Presentation</vt:lpstr>
      <vt:lpstr>PowerPoint Presentation</vt:lpstr>
      <vt:lpstr>PowerPoint Presentation</vt:lpstr>
      <vt:lpstr>Jose Marti</vt:lpstr>
      <vt:lpstr>PowerPoint Presentation</vt:lpstr>
      <vt:lpstr>PowerPoint Presentation</vt:lpstr>
      <vt:lpstr>PowerPoint Presentation</vt:lpstr>
      <vt:lpstr>Whose Marti?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Cuba and the United States</dc:title>
  <dc:creator>User</dc:creator>
  <cp:lastModifiedBy>Guest User</cp:lastModifiedBy>
  <cp:revision>13</cp:revision>
  <dcterms:created xsi:type="dcterms:W3CDTF">2015-03-24T20:11:16Z</dcterms:created>
  <dcterms:modified xsi:type="dcterms:W3CDTF">2016-03-22T18:19:20Z</dcterms:modified>
</cp:coreProperties>
</file>