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121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EB0A716-19B0-48A4-B086-336155B0FD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Official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Luis </a:t>
            </a:r>
            <a:r>
              <a:rPr lang="en-US" dirty="0" err="1" smtClean="0"/>
              <a:t>Puenzo</a:t>
            </a:r>
            <a:r>
              <a:rPr lang="en-US" dirty="0" smtClean="0"/>
              <a:t> 1985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Luis </a:t>
            </a:r>
            <a:r>
              <a:rPr lang="en-US" dirty="0" err="1" smtClean="0"/>
              <a:t>Puenzo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Born in Buenos Aires in 1946.  Films were common forms of childhood entertainment. Received his first camera as a birthday present.</a:t>
            </a:r>
          </a:p>
          <a:p>
            <a:endParaRPr lang="en-US" dirty="0"/>
          </a:p>
          <a:p>
            <a:r>
              <a:rPr lang="en-US" dirty="0" smtClean="0"/>
              <a:t>After his expulsion from Military School </a:t>
            </a:r>
            <a:r>
              <a:rPr lang="en-US" dirty="0" err="1" smtClean="0"/>
              <a:t>Puenzo</a:t>
            </a:r>
            <a:r>
              <a:rPr lang="en-US" dirty="0" smtClean="0"/>
              <a:t> began working for an advertising firm creating film/TV spots under the guidance of Alejandro Castro.  </a:t>
            </a:r>
          </a:p>
          <a:p>
            <a:endParaRPr lang="en-US" dirty="0"/>
          </a:p>
          <a:p>
            <a:r>
              <a:rPr lang="en-US" dirty="0" smtClean="0"/>
              <a:t>“La </a:t>
            </a:r>
            <a:r>
              <a:rPr lang="en-US" dirty="0" err="1" smtClean="0"/>
              <a:t>historia</a:t>
            </a:r>
            <a:r>
              <a:rPr lang="en-US" dirty="0" smtClean="0"/>
              <a:t> </a:t>
            </a:r>
            <a:r>
              <a:rPr lang="en-US" dirty="0" err="1" smtClean="0"/>
              <a:t>oficial</a:t>
            </a:r>
            <a:r>
              <a:rPr lang="en-US" dirty="0" smtClean="0"/>
              <a:t>” is his first cinematic success.  Prior to this he had directed a children’s film that failed at the box office.  </a:t>
            </a:r>
          </a:p>
          <a:p>
            <a:endParaRPr lang="en-US" dirty="0"/>
          </a:p>
          <a:p>
            <a:r>
              <a:rPr lang="en-US" dirty="0" smtClean="0"/>
              <a:t>Would go on to direct several features with moderate success including </a:t>
            </a:r>
            <a:r>
              <a:rPr lang="es-ES" i="1" dirty="0" smtClean="0"/>
              <a:t>Gringo </a:t>
            </a:r>
            <a:r>
              <a:rPr lang="es-ES" i="1" dirty="0"/>
              <a:t>viejo (1988), La peste (1991) </a:t>
            </a:r>
            <a:r>
              <a:rPr lang="es-ES" dirty="0" smtClean="0"/>
              <a:t>and</a:t>
            </a:r>
            <a:r>
              <a:rPr lang="es-ES" i="1" dirty="0" smtClean="0"/>
              <a:t> </a:t>
            </a:r>
            <a:r>
              <a:rPr lang="es-ES" i="1" dirty="0"/>
              <a:t>La puta y la ballena (2003</a:t>
            </a:r>
            <a:r>
              <a:rPr lang="es-ES" i="1" dirty="0" smtClean="0"/>
              <a:t>).</a:t>
            </a:r>
          </a:p>
          <a:p>
            <a:endParaRPr lang="es-ES" i="1" dirty="0"/>
          </a:p>
          <a:p>
            <a:r>
              <a:rPr lang="es-ES" dirty="0" err="1" smtClean="0"/>
              <a:t>Puenzo’s</a:t>
            </a:r>
            <a:r>
              <a:rPr lang="es-ES" dirty="0" smtClean="0"/>
              <a:t> </a:t>
            </a:r>
            <a:r>
              <a:rPr lang="es-ES" dirty="0" err="1" smtClean="0"/>
              <a:t>cinematic</a:t>
            </a:r>
            <a:r>
              <a:rPr lang="es-ES" dirty="0" smtClean="0"/>
              <a:t> </a:t>
            </a:r>
            <a:r>
              <a:rPr lang="es-ES" dirty="0" err="1" smtClean="0"/>
              <a:t>style</a:t>
            </a:r>
            <a:r>
              <a:rPr lang="es-ES" dirty="0" smtClean="0"/>
              <a:t> </a:t>
            </a:r>
            <a:r>
              <a:rPr lang="es-ES" dirty="0" err="1" smtClean="0"/>
              <a:t>relies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social </a:t>
            </a:r>
            <a:r>
              <a:rPr lang="es-ES" dirty="0" err="1" smtClean="0"/>
              <a:t>commentary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character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4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screenplay was written during </a:t>
            </a:r>
            <a:r>
              <a:rPr lang="en-US" dirty="0" err="1" smtClean="0"/>
              <a:t>Galtieri’s</a:t>
            </a:r>
            <a:r>
              <a:rPr lang="en-US" dirty="0" smtClean="0"/>
              <a:t> presidency (1982-3) with the intention of being filmed underground,  </a:t>
            </a:r>
          </a:p>
          <a:p>
            <a:endParaRPr lang="en-US" dirty="0"/>
          </a:p>
          <a:p>
            <a:r>
              <a:rPr lang="en-US" dirty="0" smtClean="0"/>
              <a:t>Following the election of </a:t>
            </a:r>
            <a:r>
              <a:rPr lang="en-US" dirty="0" err="1" smtClean="0"/>
              <a:t>Alfonsin</a:t>
            </a:r>
            <a:r>
              <a:rPr lang="en-US" dirty="0" smtClean="0"/>
              <a:t>, </a:t>
            </a:r>
            <a:r>
              <a:rPr lang="en-US" dirty="0" err="1" smtClean="0"/>
              <a:t>Puenzo</a:t>
            </a:r>
            <a:r>
              <a:rPr lang="en-US" dirty="0" smtClean="0"/>
              <a:t> filmed in Buenos </a:t>
            </a:r>
            <a:r>
              <a:rPr lang="en-US" dirty="0" smtClean="0"/>
              <a:t>Aires </a:t>
            </a:r>
            <a:r>
              <a:rPr lang="en-US" dirty="0" smtClean="0"/>
              <a:t>openly</a:t>
            </a:r>
            <a:r>
              <a:rPr lang="en-US" dirty="0" smtClean="0"/>
              <a:t>.  </a:t>
            </a:r>
            <a:r>
              <a:rPr lang="en-US" dirty="0" smtClean="0"/>
              <a:t>(1984-5)</a:t>
            </a:r>
          </a:p>
          <a:p>
            <a:endParaRPr lang="en-US" dirty="0"/>
          </a:p>
          <a:p>
            <a:r>
              <a:rPr lang="en-US" dirty="0" smtClean="0"/>
              <a:t>The film is part of a flood of art dealing with Argentina’s dictatorship which emerged in its immediate aftermath.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Considered a masterpiece for its impactful economy of images, its totalizing portrait of Argentine society during the Dirty </a:t>
            </a:r>
            <a:r>
              <a:rPr lang="en-US" dirty="0"/>
              <a:t>W</a:t>
            </a:r>
            <a:r>
              <a:rPr lang="en-US" dirty="0" smtClean="0"/>
              <a:t>ar, and its touching on universal themes.   </a:t>
            </a:r>
            <a:r>
              <a:rPr lang="en-US" dirty="0" smtClean="0"/>
              <a:t>Is valued both as an artistic piece and as social commentary.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5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Won the academy award for Best foreign film at the 1985 Oscars</a:t>
            </a:r>
          </a:p>
          <a:p>
            <a:endParaRPr lang="en-US" dirty="0"/>
          </a:p>
          <a:p>
            <a:r>
              <a:rPr lang="en-US" dirty="0" smtClean="0"/>
              <a:t>Norma </a:t>
            </a:r>
            <a:r>
              <a:rPr lang="en-US" dirty="0" err="1" smtClean="0"/>
              <a:t>Aleandro</a:t>
            </a:r>
            <a:r>
              <a:rPr lang="en-US" dirty="0" smtClean="0"/>
              <a:t> was also honored for her role in the film at the Cannes film </a:t>
            </a:r>
            <a:r>
              <a:rPr lang="en-US" dirty="0" smtClean="0"/>
              <a:t>festival.  Her performance captures the subtlety of character without sacrificing the film’s critical message. 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film also is notable in that it distances itself from the “victim-perpetrator” dyad of testimonial art.  Alicia’s perspective stands in for the Argentine middle-class as a whole.</a:t>
            </a:r>
          </a:p>
          <a:p>
            <a:endParaRPr lang="en-US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29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</TotalTime>
  <Words>294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Courier New</vt:lpstr>
      <vt:lpstr>Palatino Linotype</vt:lpstr>
      <vt:lpstr>Executive</vt:lpstr>
      <vt:lpstr>The Official Story</vt:lpstr>
      <vt:lpstr>Luis Puenzo</vt:lpstr>
      <vt:lpstr>The Film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Official Story</dc:title>
  <dc:creator>User</dc:creator>
  <cp:lastModifiedBy>Guest User</cp:lastModifiedBy>
  <cp:revision>5</cp:revision>
  <dcterms:created xsi:type="dcterms:W3CDTF">2015-03-12T18:06:11Z</dcterms:created>
  <dcterms:modified xsi:type="dcterms:W3CDTF">2016-03-15T19:25:11Z</dcterms:modified>
</cp:coreProperties>
</file>