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" d="100"/>
          <a:sy n="14" d="100"/>
        </p:scale>
        <p:origin x="-2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821D1-4246-4113-A680-76628656EEEA}" type="datetimeFigureOut">
              <a:rPr lang="en-CA" smtClean="0"/>
              <a:t>18-02-08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1D643-6D5C-476B-8D33-10F6D84A1E83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i="1" dirty="0" smtClean="0"/>
              <a:t>No </a:t>
            </a:r>
            <a:r>
              <a:rPr lang="en-CA" dirty="0" smtClean="0"/>
              <a:t>Notes</a:t>
            </a:r>
            <a:endParaRPr lang="en-CA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Pablo </a:t>
            </a:r>
            <a:r>
              <a:rPr lang="en-CA" dirty="0" err="1" smtClean="0"/>
              <a:t>Larraín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Conservative family.  Father </a:t>
            </a:r>
            <a:r>
              <a:rPr lang="en-CA" dirty="0" err="1" smtClean="0"/>
              <a:t>Hernán</a:t>
            </a:r>
            <a:r>
              <a:rPr lang="en-CA" dirty="0" smtClean="0"/>
              <a:t> </a:t>
            </a:r>
            <a:r>
              <a:rPr lang="en-CA" dirty="0" err="1" smtClean="0"/>
              <a:t>Larraín</a:t>
            </a:r>
            <a:r>
              <a:rPr lang="en-CA" dirty="0" smtClean="0"/>
              <a:t> was a Senator for the centre-right UDI.  Mother Magdalena Matte former minister of housing under </a:t>
            </a:r>
            <a:r>
              <a:rPr lang="en-CA" dirty="0" err="1" smtClean="0"/>
              <a:t>Sebastián</a:t>
            </a:r>
            <a:r>
              <a:rPr lang="en-CA" dirty="0" smtClean="0"/>
              <a:t> </a:t>
            </a:r>
            <a:r>
              <a:rPr lang="en-CA" dirty="0" err="1" smtClean="0"/>
              <a:t>Piñera</a:t>
            </a:r>
            <a:r>
              <a:rPr lang="en-CA" dirty="0" smtClean="0"/>
              <a:t> administration.</a:t>
            </a:r>
          </a:p>
          <a:p>
            <a:endParaRPr lang="en-CA" dirty="0"/>
          </a:p>
          <a:p>
            <a:r>
              <a:rPr lang="en-CA" dirty="0" smtClean="0"/>
              <a:t>Cinema takes anti-Pinochet position. </a:t>
            </a:r>
          </a:p>
          <a:p>
            <a:endParaRPr lang="en-CA" dirty="0"/>
          </a:p>
          <a:p>
            <a:r>
              <a:rPr lang="en-CA" dirty="0" smtClean="0"/>
              <a:t>Directed first feature </a:t>
            </a:r>
            <a:r>
              <a:rPr lang="en-CA" i="1" dirty="0" err="1" smtClean="0"/>
              <a:t>Fuga</a:t>
            </a:r>
            <a:r>
              <a:rPr lang="en-CA" i="1" dirty="0" smtClean="0"/>
              <a:t> </a:t>
            </a:r>
            <a:r>
              <a:rPr lang="en-CA" dirty="0" smtClean="0"/>
              <a:t>in 2005.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r>
              <a:rPr lang="en-CA" i="1" dirty="0" smtClean="0"/>
              <a:t>No </a:t>
            </a:r>
            <a:r>
              <a:rPr lang="en-CA" dirty="0" smtClean="0"/>
              <a:t>(2012) third in a trilogy of films dealing with Pinochet regime. Previous films include </a:t>
            </a:r>
            <a:r>
              <a:rPr lang="en-CA" i="1" dirty="0" smtClean="0"/>
              <a:t>Tony </a:t>
            </a:r>
            <a:r>
              <a:rPr lang="en-CA" i="1" dirty="0" err="1" smtClean="0"/>
              <a:t>Manero</a:t>
            </a:r>
            <a:r>
              <a:rPr lang="en-CA" i="1" dirty="0" smtClean="0"/>
              <a:t> </a:t>
            </a:r>
            <a:r>
              <a:rPr lang="en-CA" dirty="0" smtClean="0"/>
              <a:t>(2008) and </a:t>
            </a:r>
            <a:r>
              <a:rPr lang="en-CA" i="1" dirty="0" smtClean="0"/>
              <a:t>Post Mortem </a:t>
            </a:r>
            <a:r>
              <a:rPr lang="en-CA" dirty="0" smtClean="0"/>
              <a:t>(2010)</a:t>
            </a:r>
            <a:r>
              <a:rPr lang="en-CA" dirty="0" smtClean="0"/>
              <a:t>.  More recent films include </a:t>
            </a:r>
            <a:r>
              <a:rPr lang="en-CA" i="1" dirty="0" smtClean="0"/>
              <a:t>Neruda </a:t>
            </a:r>
            <a:r>
              <a:rPr lang="en-CA" dirty="0" smtClean="0"/>
              <a:t>(2016) and </a:t>
            </a:r>
            <a:r>
              <a:rPr lang="en-CA" i="1" dirty="0" smtClean="0"/>
              <a:t>Jackie </a:t>
            </a:r>
            <a:r>
              <a:rPr lang="en-CA" dirty="0" smtClean="0"/>
              <a:t>(2017)</a:t>
            </a:r>
            <a:endParaRPr lang="en-CA" dirty="0" smtClean="0"/>
          </a:p>
          <a:p>
            <a:endParaRPr lang="en-CA" i="1" dirty="0"/>
          </a:p>
          <a:p>
            <a:r>
              <a:rPr lang="en-CA" dirty="0" smtClean="0"/>
              <a:t>Films often play with the idea of historicity: where do the boundaries between history and fiction begin?  </a:t>
            </a:r>
          </a:p>
          <a:p>
            <a:endParaRPr lang="en-CA" dirty="0"/>
          </a:p>
          <a:p>
            <a:r>
              <a:rPr lang="en-CA" dirty="0" smtClean="0"/>
              <a:t>Represented historical figures and moments are usually played with as imagined constructions.   </a:t>
            </a:r>
            <a:endParaRPr lang="en-CA" dirty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No </a:t>
            </a:r>
            <a:r>
              <a:rPr lang="en-CA" dirty="0" smtClean="0"/>
              <a:t>(2012)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Based on the play “El </a:t>
            </a:r>
            <a:r>
              <a:rPr lang="en-CA" dirty="0" err="1" smtClean="0"/>
              <a:t>Plebiscito</a:t>
            </a:r>
            <a:r>
              <a:rPr lang="en-CA" dirty="0" smtClean="0"/>
              <a:t>” by Antonio </a:t>
            </a:r>
            <a:r>
              <a:rPr lang="en-CA" dirty="0" err="1" smtClean="0"/>
              <a:t>Skármeta</a:t>
            </a:r>
            <a:r>
              <a:rPr lang="en-CA" dirty="0" smtClean="0"/>
              <a:t>.  (Author of </a:t>
            </a:r>
            <a:r>
              <a:rPr lang="en-CA" i="1" dirty="0" err="1" smtClean="0"/>
              <a:t>Ardiente</a:t>
            </a:r>
            <a:r>
              <a:rPr lang="en-CA" i="1" dirty="0" smtClean="0"/>
              <a:t> </a:t>
            </a:r>
            <a:r>
              <a:rPr lang="en-CA" i="1" dirty="0" err="1" smtClean="0"/>
              <a:t>Paciencia</a:t>
            </a:r>
            <a:r>
              <a:rPr lang="en-CA" i="1" dirty="0" smtClean="0"/>
              <a:t>, </a:t>
            </a:r>
            <a:r>
              <a:rPr lang="en-CA" dirty="0" smtClean="0"/>
              <a:t>and </a:t>
            </a:r>
            <a:r>
              <a:rPr lang="en-CA" i="1" dirty="0" smtClean="0"/>
              <a:t>No </a:t>
            </a:r>
            <a:r>
              <a:rPr lang="en-CA" i="1" dirty="0" err="1" smtClean="0"/>
              <a:t>pasó</a:t>
            </a:r>
            <a:r>
              <a:rPr lang="en-CA" i="1" dirty="0" smtClean="0"/>
              <a:t> nada</a:t>
            </a:r>
            <a:r>
              <a:rPr lang="en-CA" dirty="0" smtClean="0"/>
              <a:t>)</a:t>
            </a:r>
          </a:p>
          <a:p>
            <a:endParaRPr lang="en-CA" dirty="0"/>
          </a:p>
          <a:p>
            <a:r>
              <a:rPr lang="en-CA" dirty="0" smtClean="0"/>
              <a:t>Film is a fictionalization of historical circumstances surrounding the plebiscite and the “No” campaign.</a:t>
            </a:r>
          </a:p>
          <a:p>
            <a:endParaRPr lang="en-CA" dirty="0"/>
          </a:p>
          <a:p>
            <a:r>
              <a:rPr lang="en-CA" dirty="0" smtClean="0"/>
              <a:t>Film is shot entirely with U-</a:t>
            </a:r>
            <a:r>
              <a:rPr lang="en-CA" dirty="0" err="1" smtClean="0"/>
              <a:t>matic</a:t>
            </a:r>
            <a:r>
              <a:rPr lang="en-CA" dirty="0" smtClean="0"/>
              <a:t> video technology, spliced with footage from the actual campaign.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Film won the Art Cinema award at the Cannes film festival.</a:t>
            </a:r>
          </a:p>
          <a:p>
            <a:endParaRPr lang="en-CA" dirty="0" smtClean="0"/>
          </a:p>
          <a:p>
            <a:r>
              <a:rPr lang="en-CA" dirty="0" smtClean="0"/>
              <a:t>Film was also nominated for a best Foreign Language award at the 2012 Oscars.  Lost to </a:t>
            </a:r>
            <a:r>
              <a:rPr lang="en-CA" i="1" dirty="0" smtClean="0"/>
              <a:t>Amour.  </a:t>
            </a:r>
          </a:p>
          <a:p>
            <a:endParaRPr lang="en-CA" i="1" dirty="0"/>
          </a:p>
          <a:p>
            <a:r>
              <a:rPr lang="en-CA" dirty="0" smtClean="0"/>
              <a:t>Some critics in Chile took the film to task for “simplifying” the No campaign, and also for ignoring the grass roots voter registration movement.  </a:t>
            </a:r>
          </a:p>
          <a:p>
            <a:endParaRPr lang="en-CA" dirty="0"/>
          </a:p>
          <a:p>
            <a:r>
              <a:rPr lang="en-CA" dirty="0" smtClean="0"/>
              <a:t>Other critics were disturbed by the film’s conflation of advertising and politics.  Suggesting that it was too uncritical of this.  </a:t>
            </a:r>
            <a:endParaRPr lang="en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265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No Notes</vt:lpstr>
      <vt:lpstr>Pablo Larraín</vt:lpstr>
      <vt:lpstr>PowerPoint Presentation</vt:lpstr>
      <vt:lpstr>No (2012)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Notes</dc:title>
  <dc:creator>User</dc:creator>
  <cp:lastModifiedBy>Barbara Valencia</cp:lastModifiedBy>
  <cp:revision>4</cp:revision>
  <dcterms:created xsi:type="dcterms:W3CDTF">2015-02-05T06:42:10Z</dcterms:created>
  <dcterms:modified xsi:type="dcterms:W3CDTF">2018-02-08T21:58:56Z</dcterms:modified>
</cp:coreProperties>
</file>