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D700"/>
    <a:srgbClr val="0C2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7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6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4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6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E95C2-FD7B-48C1-A1E5-3119F69EE9FF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F19E-ED6E-48A3-9B2B-34EB6FD04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3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539" y="90961"/>
            <a:ext cx="3615000" cy="1517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7850" y="4824973"/>
            <a:ext cx="43684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Pawan K. Singh</a:t>
            </a:r>
          </a:p>
          <a:p>
            <a:r>
              <a:rPr lang="en-CA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Head, Wheat Pathology, GWP,</a:t>
            </a:r>
          </a:p>
          <a:p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Maize and Wheat Improvement Center, MEXICO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7269" y="1774721"/>
            <a:ext cx="7126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2"/>
                </a:solidFill>
              </a:rPr>
              <a:t>Wheat blast: An emerging and </a:t>
            </a:r>
            <a:r>
              <a:rPr lang="en-CA" sz="3200">
                <a:solidFill>
                  <a:schemeClr val="bg2"/>
                </a:solidFill>
              </a:rPr>
              <a:t>spreading </a:t>
            </a:r>
            <a:r>
              <a:rPr lang="en-CA" sz="3200" smtClean="0">
                <a:solidFill>
                  <a:schemeClr val="bg2"/>
                </a:solidFill>
              </a:rPr>
              <a:t>disease </a:t>
            </a:r>
            <a:r>
              <a:rPr lang="en-CA" sz="3200" dirty="0">
                <a:solidFill>
                  <a:schemeClr val="bg2"/>
                </a:solidFill>
              </a:rPr>
              <a:t>threatening global wheat production</a:t>
            </a:r>
            <a:endParaRPr lang="en-US" sz="3200" dirty="0">
              <a:solidFill>
                <a:schemeClr val="bg2"/>
              </a:solidFill>
              <a:latin typeface="Whitney Medium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7269" y="3776562"/>
            <a:ext cx="7126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Monday, August 22, 2022</a:t>
            </a:r>
          </a:p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2:30 – 3:30 PM</a:t>
            </a:r>
          </a:p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MacMillan Room 158</a:t>
            </a:r>
          </a:p>
          <a:p>
            <a:endParaRPr lang="en-US" sz="2400" dirty="0">
              <a:solidFill>
                <a:schemeClr val="accent1"/>
              </a:solidFill>
              <a:latin typeface="Whitney Medium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23E268-2AD8-44E9-A7F8-1C7F853C64B0}"/>
              </a:ext>
            </a:extLst>
          </p:cNvPr>
          <p:cNvSpPr txBox="1"/>
          <p:nvPr/>
        </p:nvSpPr>
        <p:spPr>
          <a:xfrm>
            <a:off x="4929134" y="5562909"/>
            <a:ext cx="7126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97D700"/>
                </a:solidFill>
              </a:rPr>
              <a:t>Hosted by Dr</a:t>
            </a:r>
            <a:r>
              <a:rPr lang="en-CA" b="1" dirty="0">
                <a:solidFill>
                  <a:srgbClr val="97D700"/>
                </a:solidFill>
              </a:rPr>
              <a:t>. Gurcharn Singh </a:t>
            </a:r>
            <a:r>
              <a:rPr lang="en-CA" b="1" dirty="0" smtClean="0">
                <a:solidFill>
                  <a:srgbClr val="97D700"/>
                </a:solidFill>
              </a:rPr>
              <a:t>Brar, Assistant Professor</a:t>
            </a:r>
            <a:endParaRPr lang="en-CA" dirty="0">
              <a:solidFill>
                <a:srgbClr val="97D700"/>
              </a:solidFill>
            </a:endParaRPr>
          </a:p>
        </p:txBody>
      </p:sp>
      <p:pic>
        <p:nvPicPr>
          <p:cNvPr id="3" name="Picture 2" descr="A person with a mustache">
            <a:extLst>
              <a:ext uri="{FF2B5EF4-FFF2-40B4-BE49-F238E27FC236}">
                <a16:creationId xmlns:a16="http://schemas.microsoft.com/office/drawing/2014/main" id="{82CA9F80-9832-EADC-AD99-53AF94A766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83" y="849712"/>
            <a:ext cx="3462594" cy="371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Whitney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Skalij, Eric</dc:creator>
  <cp:lastModifiedBy>Small, Shelley</cp:lastModifiedBy>
  <cp:revision>22</cp:revision>
  <dcterms:created xsi:type="dcterms:W3CDTF">2020-02-19T19:29:23Z</dcterms:created>
  <dcterms:modified xsi:type="dcterms:W3CDTF">2022-08-10T18:34:55Z</dcterms:modified>
</cp:coreProperties>
</file>