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59" r:id="rId5"/>
    <p:sldId id="25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9" autoAdjust="0"/>
    <p:restoredTop sz="94660"/>
  </p:normalViewPr>
  <p:slideViewPr>
    <p:cSldViewPr snapToGrid="0">
      <p:cViewPr varScale="1">
        <p:scale>
          <a:sx n="43" d="100"/>
          <a:sy n="43" d="100"/>
        </p:scale>
        <p:origin x="269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8496AE-A936-4D81-BD4D-92DD0D98B0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ACB249-3E85-494B-9FFF-C507B1EF65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5EEDDF-E6DD-4256-8179-E4B9D9CF0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83E0B-36AF-4D03-98C6-789D283FBAD6}" type="datetimeFigureOut">
              <a:rPr lang="en-CA" smtClean="0"/>
              <a:t>2017-09-21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7CFB26-DF9F-40B6-B457-F2A8D763D3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CB9AF6-16E2-406D-9DB6-20F1536334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8EABF-774F-4837-871D-66E1C79B17D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50058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973D9-6BA6-4046-A11F-31FFFFCFAC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F0D18D-17D6-4DFC-A914-5E7B4728A1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1ABAA1-E6A3-4B18-BA84-4C8AB457E0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83E0B-36AF-4D03-98C6-789D283FBAD6}" type="datetimeFigureOut">
              <a:rPr lang="en-CA" smtClean="0"/>
              <a:t>2017-09-21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A2376D-9944-4222-B71A-5F865B8AA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3B8D09-69D6-4A85-8203-164FECC988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8EABF-774F-4837-871D-66E1C79B17D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22111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6573D37-4880-4DAE-8C56-C9020AD558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383156-DB0B-4282-82A0-70F2597C0C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919D58-0D58-43CA-BBA7-ACA6B0ACF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83E0B-36AF-4D03-98C6-789D283FBAD6}" type="datetimeFigureOut">
              <a:rPr lang="en-CA" smtClean="0"/>
              <a:t>2017-09-21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BD0B7B-4CA7-4EA6-8A09-45A56B65D1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F0A36D-4A05-47EC-97A1-BA38FA3B8E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8EABF-774F-4837-871D-66E1C79B17D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9456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A1A3FC-904B-4F07-963F-CE134A00D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251A38-7960-4AC9-A0A1-5F8E5B7A1B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9F455D-991A-4668-B3FA-E3E9F523A9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83E0B-36AF-4D03-98C6-789D283FBAD6}" type="datetimeFigureOut">
              <a:rPr lang="en-CA" smtClean="0"/>
              <a:t>2017-09-21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C8FCDF-74BF-4295-A6D9-CEBA018905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124B1A-462E-4BD6-A903-B5B029552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8EABF-774F-4837-871D-66E1C79B17D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45124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1214E5-BC9C-4AAC-A7C4-C8F9A77421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85BE51-0F37-4810-9F12-3B006C4C35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326C14-0272-46F4-8658-6A63460301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83E0B-36AF-4D03-98C6-789D283FBAD6}" type="datetimeFigureOut">
              <a:rPr lang="en-CA" smtClean="0"/>
              <a:t>2017-09-21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F4FCD1-8CDC-477B-8621-24C6547721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8E96ED-DE37-4997-BA68-119EC108B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8EABF-774F-4837-871D-66E1C79B17D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85830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421D39-5781-41F4-8165-A4F82CB8DE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060B32-4DCD-4E88-8764-C7F0785711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98A0E5-40CD-48B9-8E64-0E92D1B8AF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6622D8-4773-42A2-9B45-799CCB878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83E0B-36AF-4D03-98C6-789D283FBAD6}" type="datetimeFigureOut">
              <a:rPr lang="en-CA" smtClean="0"/>
              <a:t>2017-09-21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7C53F0-E7E9-46C6-9C49-D8F3AF4E8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90CC8D-2699-4A6D-B4D6-B438AFBB1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8EABF-774F-4837-871D-66E1C79B17D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24809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9E0AFA-E3EA-4E44-8102-6D1D0F0C7F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C659CA-38F5-49C0-86E5-066CF388D4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6E5187-89B2-4FC3-BDA3-FA59FCC783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3D24549-A388-47B2-89DE-63D9E9CCA7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5C42A2-3F5C-485C-A6D9-D9A4110C87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EAB606A-0398-46C4-A96F-8AB622CE7C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83E0B-36AF-4D03-98C6-789D283FBAD6}" type="datetimeFigureOut">
              <a:rPr lang="en-CA" smtClean="0"/>
              <a:t>2017-09-21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4EB1E36-4A40-4632-B0CB-65AEF0B82B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CC14EF9-D9BD-42D0-B779-9EDF662C3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8EABF-774F-4837-871D-66E1C79B17D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12028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577CC9-6895-469B-834F-C1625A240C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A10B818-600B-4459-84A2-2DEF5CAF6D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83E0B-36AF-4D03-98C6-789D283FBAD6}" type="datetimeFigureOut">
              <a:rPr lang="en-CA" smtClean="0"/>
              <a:t>2017-09-21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4302DB-0CB3-4826-A6BB-A26BB02F4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4F9153-189D-4E93-A73F-AF3EEADE6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8EABF-774F-4837-871D-66E1C79B17D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01419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D6F3728-32CA-4AE6-AFA1-4E3E12676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83E0B-36AF-4D03-98C6-789D283FBAD6}" type="datetimeFigureOut">
              <a:rPr lang="en-CA" smtClean="0"/>
              <a:t>2017-09-21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4C534AC-544D-4FB5-BCB3-8890EAF3A3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42C540-6785-471B-8E9D-D934322C0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8EABF-774F-4837-871D-66E1C79B17D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11569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22272-B709-46D2-8DD3-18A34B099E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4C4AD3-CCD9-404E-8BB1-056C08B1B5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C25D34-0326-4C10-A193-AF96429D84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2A53F2-094D-43F6-89BD-2D16BA9E5C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83E0B-36AF-4D03-98C6-789D283FBAD6}" type="datetimeFigureOut">
              <a:rPr lang="en-CA" smtClean="0"/>
              <a:t>2017-09-21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B5E6BB-E21B-43DC-A6B2-CF84DB6DD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60D459-AF6D-4C62-8292-38921DB28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8EABF-774F-4837-871D-66E1C79B17D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24870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00A0C-D846-432E-AED7-CD040F559F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518A1A1-4464-4509-B037-A0A895955C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8C89C3-27FD-4A13-AD69-60C4DD93F1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2BB1D5-0BBD-40DF-817A-31670E0CD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83E0B-36AF-4D03-98C6-789D283FBAD6}" type="datetimeFigureOut">
              <a:rPr lang="en-CA" smtClean="0"/>
              <a:t>2017-09-21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34771B-61A8-41A5-9E70-D22897601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E737A3-D531-43F1-B963-0DB6CFE52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8EABF-774F-4837-871D-66E1C79B17D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37850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55B37AB-8778-45BE-81AF-991D40545A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792645-1889-4CFC-9D29-BEDEF6EDC5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7CB70D-8F6D-4888-BD5E-A0E5846E6B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283E0B-36AF-4D03-98C6-789D283FBAD6}" type="datetimeFigureOut">
              <a:rPr lang="en-CA" smtClean="0"/>
              <a:t>2017-09-21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9C9C85-8A98-495D-B988-AA7E0576E1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AAF54C-CA49-4BED-B8ED-1E16C993C3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58EABF-774F-4837-871D-66E1C79B17D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6822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urrey.ca/files/Art_and_Stories_by_Child_Refugees_in_Surrey_2014.p%20https:/www.youtube.com/embed/Qcad72_P&#173;RI" TargetMode="Externa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olorincolorado.org/article/using-informal-assessments-english-language-learners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C8B0EF-8A6D-4549-8630-CE22AF6E3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879917"/>
          </a:xfrm>
        </p:spPr>
        <p:txBody>
          <a:bodyPr/>
          <a:lstStyle/>
          <a:p>
            <a:r>
              <a:rPr lang="en-CA" dirty="0"/>
              <a:t>Week Three: Sept 21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45BA7F-56A8-4A59-ABBC-D3190A9C9A6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312A914-DEFC-4CDC-8521-5611C7CADA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3100" y="3602038"/>
            <a:ext cx="5650523" cy="334803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3E91A10-D2D9-4770-BFB1-A740BDA7CD11}"/>
              </a:ext>
            </a:extLst>
          </p:cNvPr>
          <p:cNvSpPr txBox="1"/>
          <p:nvPr/>
        </p:nvSpPr>
        <p:spPr>
          <a:xfrm>
            <a:off x="8965711" y="4106753"/>
            <a:ext cx="34045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LLED 360</a:t>
            </a:r>
          </a:p>
          <a:p>
            <a:r>
              <a:rPr lang="en-CA" dirty="0"/>
              <a:t>Dr. Lorna Ramsay</a:t>
            </a:r>
          </a:p>
        </p:txBody>
      </p:sp>
    </p:spTree>
    <p:extLst>
      <p:ext uri="{BB962C8B-B14F-4D97-AF65-F5344CB8AC3E}">
        <p14:creationId xmlns:p14="http://schemas.microsoft.com/office/powerpoint/2010/main" val="32427951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0F91864-F56B-4EF6-B9ED-86266CAA9243}"/>
              </a:ext>
            </a:extLst>
          </p:cNvPr>
          <p:cNvSpPr txBox="1"/>
          <p:nvPr/>
        </p:nvSpPr>
        <p:spPr>
          <a:xfrm>
            <a:off x="825500" y="546100"/>
            <a:ext cx="8940800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/>
              <a:t>Topics:</a:t>
            </a:r>
          </a:p>
          <a:p>
            <a:r>
              <a:rPr lang="en-CA" sz="3200" b="1" dirty="0"/>
              <a:t>-Linguistic and academic support for newcomers and language learners </a:t>
            </a:r>
            <a:endParaRPr lang="en-CA" sz="3200" dirty="0"/>
          </a:p>
          <a:p>
            <a:r>
              <a:rPr lang="en-CA" sz="3200" b="1" dirty="0"/>
              <a:t>-Lesson planning with </a:t>
            </a:r>
            <a:r>
              <a:rPr lang="en-CA" sz="3200" b="1" dirty="0" err="1"/>
              <a:t>ELLs’</a:t>
            </a:r>
            <a:r>
              <a:rPr lang="en-CA" sz="3200" b="1" dirty="0"/>
              <a:t> learning needs in mind</a:t>
            </a:r>
          </a:p>
          <a:p>
            <a:endParaRPr lang="en-CA" sz="3200" dirty="0"/>
          </a:p>
          <a:p>
            <a:r>
              <a:rPr lang="en-CA" sz="2800" dirty="0"/>
              <a:t>8:30- 9:30 Groups for facilitation</a:t>
            </a:r>
          </a:p>
          <a:p>
            <a:r>
              <a:rPr lang="en-CA" sz="2800" dirty="0"/>
              <a:t>Sharing visual representation of key points</a:t>
            </a:r>
          </a:p>
          <a:p>
            <a:r>
              <a:rPr lang="en-CA" sz="2800" dirty="0"/>
              <a:t>Attendance</a:t>
            </a:r>
          </a:p>
          <a:p>
            <a:r>
              <a:rPr lang="en-CA" sz="2800" b="1" dirty="0"/>
              <a:t>Break </a:t>
            </a:r>
          </a:p>
          <a:p>
            <a:r>
              <a:rPr lang="en-CA" sz="2800" dirty="0"/>
              <a:t>9:40 – 10:15 </a:t>
            </a:r>
          </a:p>
          <a:p>
            <a:r>
              <a:rPr lang="en-CA" sz="2800" dirty="0"/>
              <a:t>Assignment One Group Two Presentation and discussion</a:t>
            </a:r>
          </a:p>
          <a:p>
            <a:r>
              <a:rPr lang="en-CA" sz="2800" b="1" dirty="0"/>
              <a:t>Break</a:t>
            </a:r>
          </a:p>
          <a:p>
            <a:r>
              <a:rPr lang="en-CA" sz="2800" b="1" dirty="0"/>
              <a:t>https://www.edutopia.org/videos</a:t>
            </a:r>
          </a:p>
          <a:p>
            <a:r>
              <a:rPr lang="en-CA" sz="2800" b="1" dirty="0"/>
              <a:t>Assignment 2 organization and discussion</a:t>
            </a:r>
          </a:p>
          <a:p>
            <a:endParaRPr lang="en-CA" sz="2800" dirty="0"/>
          </a:p>
        </p:txBody>
      </p:sp>
    </p:spTree>
    <p:extLst>
      <p:ext uri="{BB962C8B-B14F-4D97-AF65-F5344CB8AC3E}">
        <p14:creationId xmlns:p14="http://schemas.microsoft.com/office/powerpoint/2010/main" val="24202957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26D0DE-82E2-4EAE-88EE-F53F66EA6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2682" y="0"/>
            <a:ext cx="10511118" cy="6286500"/>
          </a:xfrm>
        </p:spPr>
        <p:txBody>
          <a:bodyPr>
            <a:normAutofit fontScale="90000"/>
          </a:bodyPr>
          <a:lstStyle/>
          <a:p>
            <a:br>
              <a:rPr lang="en-CA" u="sng" dirty="0">
                <a:hlinkClick r:id="rId2"/>
              </a:rPr>
            </a:br>
            <a:br>
              <a:rPr lang="en-CA" u="sng">
                <a:hlinkClick r:id="rId2"/>
              </a:rPr>
            </a:br>
            <a:br>
              <a:rPr lang="en-CA" u="sng">
                <a:hlinkClick r:id="rId2"/>
              </a:rPr>
            </a:br>
            <a:br>
              <a:rPr lang="en-CA" u="sng">
                <a:hlinkClick r:id="rId2"/>
              </a:rPr>
            </a:br>
            <a:r>
              <a:rPr lang="en-CA" u="sng">
                <a:hlinkClick r:id="rId2"/>
              </a:rPr>
              <a:t>Resources</a:t>
            </a:r>
            <a:r>
              <a:rPr lang="en-CA" u="sng" dirty="0">
                <a:hlinkClick r:id="rId2"/>
              </a:rPr>
              <a:t>:</a:t>
            </a:r>
            <a:br>
              <a:rPr lang="en-CA" u="sng" dirty="0">
                <a:hlinkClick r:id="rId2"/>
              </a:rPr>
            </a:br>
            <a:r>
              <a:rPr lang="en-CA" u="sng" dirty="0">
                <a:hlinkClick r:id="rId2"/>
              </a:rPr>
              <a:t>Look at Lee Gunderson p. 84……see course outline</a:t>
            </a:r>
            <a:br>
              <a:rPr lang="en-CA" u="sng" dirty="0">
                <a:hlinkClick r:id="rId2"/>
              </a:rPr>
            </a:br>
            <a:br>
              <a:rPr lang="en-CA" u="sng" dirty="0">
                <a:hlinkClick r:id="rId2"/>
              </a:rPr>
            </a:br>
            <a:r>
              <a:rPr lang="en-CA" u="sng" dirty="0">
                <a:hlinkClick r:id="rId2"/>
              </a:rPr>
              <a:t>http://www2.gov.bc.ca/gov/content/education-training/k-12/teach/curriculum</a:t>
            </a:r>
            <a:br>
              <a:rPr lang="en-CA" u="sng" dirty="0">
                <a:hlinkClick r:id="rId2"/>
              </a:rPr>
            </a:br>
            <a:br>
              <a:rPr lang="en-CA" u="sng" dirty="0">
                <a:hlinkClick r:id="rId2"/>
              </a:rPr>
            </a:br>
            <a:br>
              <a:rPr lang="en-CA" u="sng" dirty="0">
                <a:hlinkClick r:id="rId2"/>
              </a:rPr>
            </a:br>
            <a:r>
              <a:rPr lang="en-CA" u="sng" dirty="0">
                <a:hlinkClick r:id="rId2"/>
              </a:rPr>
              <a:t>http://www2.gov.bc.ca/gov/content/education-training/k-12/teach/personalize-your-teaching</a:t>
            </a:r>
            <a:br>
              <a:rPr lang="en-CA" u="sng" dirty="0">
                <a:hlinkClick r:id="rId2"/>
              </a:rPr>
            </a:br>
            <a:br>
              <a:rPr lang="en-CA" u="sng" dirty="0">
                <a:hlinkClick r:id="rId2"/>
              </a:rPr>
            </a:br>
            <a:br>
              <a:rPr lang="en-CA" u="sng" dirty="0">
                <a:hlinkClick r:id="rId2"/>
              </a:rPr>
            </a:br>
            <a:br>
              <a:rPr lang="en-CA" dirty="0"/>
            </a:br>
            <a:br>
              <a:rPr lang="en-CA" dirty="0"/>
            </a:b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0744266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C07B27-CA4D-46F3-8541-1B524FD4B117}"/>
              </a:ext>
            </a:extLst>
          </p:cNvPr>
          <p:cNvSpPr/>
          <p:nvPr/>
        </p:nvSpPr>
        <p:spPr>
          <a:xfrm>
            <a:off x="393700" y="564634"/>
            <a:ext cx="11235538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2800" dirty="0"/>
              <a:t>English Bridge Programme https://www.youtube.com/watch?v=yhTaV13376w </a:t>
            </a:r>
          </a:p>
          <a:p>
            <a:endParaRPr lang="en-CA" sz="2800" dirty="0"/>
          </a:p>
          <a:p>
            <a:r>
              <a:rPr lang="en-CA" sz="2800" dirty="0"/>
              <a:t>Listening in an ESL class https://www.youtube.com/watch?v=ghL4IWMfWHI </a:t>
            </a:r>
          </a:p>
          <a:p>
            <a:endParaRPr lang="en-CA" sz="2800" dirty="0"/>
          </a:p>
          <a:p>
            <a:r>
              <a:rPr lang="en-CA" sz="2800" dirty="0"/>
              <a:t>Coelho, E. Website video of Immigrant students Introduction </a:t>
            </a:r>
          </a:p>
          <a:p>
            <a:r>
              <a:rPr lang="en-CA" sz="2800" dirty="0"/>
              <a:t>https://www.youtube.com/embed/YCrwUlTo2FE </a:t>
            </a:r>
          </a:p>
          <a:p>
            <a:endParaRPr lang="en-CA" sz="2800" dirty="0"/>
          </a:p>
          <a:p>
            <a:r>
              <a:rPr lang="en-CA" sz="2800" dirty="0"/>
              <a:t>Lesson plan http://www.cal.org/siop/lesson-plans/ Glossary of ESL Issue</a:t>
            </a:r>
          </a:p>
          <a:p>
            <a:endParaRPr lang="en-CA" dirty="0"/>
          </a:p>
          <a:p>
            <a:endParaRPr lang="en-CA" dirty="0"/>
          </a:p>
          <a:p>
            <a:r>
              <a:rPr lang="en-CA" sz="2800" dirty="0">
                <a:hlinkClick r:id="rId2"/>
              </a:rPr>
              <a:t>http://www.colorincolorado.org/article/using-informal-assessments-english-language-learners</a:t>
            </a:r>
            <a:endParaRPr lang="en-CA" sz="2800" dirty="0"/>
          </a:p>
          <a:p>
            <a:endParaRPr lang="en-CA" dirty="0"/>
          </a:p>
          <a:p>
            <a:r>
              <a:rPr lang="en-CA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384825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347D5C-2CB0-4021-8D33-237BCC48B3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69925"/>
            <a:ext cx="10515600" cy="1325563"/>
          </a:xfrm>
        </p:spPr>
        <p:txBody>
          <a:bodyPr>
            <a:normAutofit/>
          </a:bodyPr>
          <a:lstStyle/>
          <a:p>
            <a:br>
              <a:rPr lang="en-CA" dirty="0"/>
            </a:b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BB449-25D3-4A1E-9E2E-135179BFCF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618063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2426</TotalTime>
  <Words>156</Words>
  <Application>Microsoft Office PowerPoint</Application>
  <PresentationFormat>Widescreen</PresentationFormat>
  <Paragraphs>32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Week Three: Sept 21</vt:lpstr>
      <vt:lpstr>PowerPoint Presentation</vt:lpstr>
      <vt:lpstr>    Resources: Look at Lee Gunderson p. 84……see course outline  http://www2.gov.bc.ca/gov/content/education-training/k-12/teach/curriculum   http://www2.gov.bc.ca/gov/content/education-training/k-12/teach/personalize-your-teaching     </vt:lpstr>
      <vt:lpstr>PowerPoint Presentation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 Two: Sept 14</dc:title>
  <dc:creator>Lorna</dc:creator>
  <cp:lastModifiedBy>Lorna</cp:lastModifiedBy>
  <cp:revision>10</cp:revision>
  <dcterms:created xsi:type="dcterms:W3CDTF">2017-09-12T01:55:45Z</dcterms:created>
  <dcterms:modified xsi:type="dcterms:W3CDTF">2017-09-21T16:55:41Z</dcterms:modified>
</cp:coreProperties>
</file>