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71D1-6790-4660-8C81-56570475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D526-48EF-41B6-9492-7C6BF8CB0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DD4E-E810-4881-8712-F20BEBF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1D358-CDC2-4EDF-A304-B38687D0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D245-7924-4576-80FC-E53A78C9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80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C8E5-EFBA-4940-9EE3-D4B29D4C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253B1-E978-4B00-8E2D-2B7E0B748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267B-795D-43E8-B216-DCD85E8E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2180-DE14-4740-8306-CECF27C2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2607-4EF7-4DF9-A248-70188BFE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5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978F5-12C3-4B49-A23B-027DA5350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C0A21-D414-4799-B920-15AC492AD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8486-4413-436B-978C-E24FD83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525B-6C33-4BE0-B0FE-8EC21AF3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4CB5-B5D1-4324-A3CA-E1DD4F12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6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1529-32E3-4FE3-A0CB-B577C3FA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8E9D-C34E-4E02-A4ED-A14C459D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1862-F82C-448B-9C3B-F48C8615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F3EA-6E9C-4C30-8457-19CB401A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A8B84-70AC-4217-8032-BD24D526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7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A170-242A-4C38-9A00-65427FB0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5D6C0-88A1-42C6-8B19-6EB7F8647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3A771-56D0-442F-8199-36735C73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35B49-8330-4DF9-BBA5-8E1FE1B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3FB0-84C6-4D46-AC51-9CC1021B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93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C68E-3013-4EA4-8BE4-5C075626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BC9E-691B-4BE5-AC1B-C5896A606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482A-54C1-45F2-9197-1795AA00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A05B4-3846-499E-A7B9-DADF5819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0B817-C7C4-4D66-A3C7-F47A0E2A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AA9E-5CFD-4015-9019-75AB9DAB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53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6EAD-D0A1-4600-8A84-DFEC34F4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37AB8-332D-48AB-8CC0-5539AA53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2B258-8EF0-40F5-8470-8F5B4B69A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6C085-D6C9-4442-88AB-8C6A9017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2EAF-0283-4345-92C2-EB0110243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569CB-F334-40F6-AD68-58996B64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86817-86CC-45A6-9D7B-C1857210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3DEE4-CC97-42F2-A051-11721723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77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48FD-56F8-40BB-9817-992C7CBC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14F89-584E-4A91-B804-6B245041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9C26A-321F-43D0-AE89-7574E62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C6CDE-7E00-443B-B86D-1C71C222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0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468CA-D2C1-4E51-8B5D-4DA79938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02BB-33CC-4E40-9BFE-E7010FF1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AB73C-0AF3-40FC-9D14-EC51517F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61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25B0-3EAE-4C92-A2AA-68DA11FB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BB41-58C7-4CBA-902C-3A35879F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051C-7F03-440E-93EE-803D0A9B6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5CC61-3BC5-4E37-9EB9-D50EB2AE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F32-14C1-47E5-9162-58938A8E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CF33-351F-4797-94E3-86415DCC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20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17D8-7D81-4C75-8FA0-08867999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BBFB7-4AF4-4699-A2E7-0FE7ECC8F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A9DD7-D96A-4EA1-9BA6-85F1776C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0C85-40C8-4DBE-91EB-0B18D98A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D9A9C-3A49-4786-8562-8B7B56D9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F1889-1B2C-476A-B9C8-05403CB4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9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E69F3-185E-4103-B06D-CC4C4A09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EC96-9105-43E3-BA4C-4E368876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E96A6-0889-4901-B1A7-043B66613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D3C7-BAD1-4F28-81A7-DF519DDB2113}" type="datetimeFigureOut">
              <a:rPr lang="en-CA" smtClean="0"/>
              <a:t>2019-05-28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5C1F-7EFD-4252-A1F4-6A608812D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577DF-FDC4-4CCE-BFF8-CA9F139CA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FE0A-D7F7-497A-B066-2C5C6CD4E8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5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_uYWDyYNU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4iY1TtS3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F8E1D-694F-4C11-9ADE-1F60733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Civil disobedience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8FD20DC-9527-49D9-9658-1A144EBF3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24666"/>
          <a:stretch/>
        </p:blipFill>
        <p:spPr bwMode="auto">
          <a:xfrm>
            <a:off x="2514956" y="307731"/>
            <a:ext cx="710698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7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venn diagram template">
            <a:extLst>
              <a:ext uri="{FF2B5EF4-FFF2-40B4-BE49-F238E27FC236}">
                <a16:creationId xmlns:a16="http://schemas.microsoft.com/office/drawing/2014/main" id="{77E085C3-ABA7-4996-AD14-32AAFD3BA568}"/>
              </a:ext>
            </a:extLst>
          </p:cNvPr>
          <p:cNvPicPr/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933FF-D70D-41A7-B809-7C8836E0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Warm up – Venn Diagram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7BE5F-CB0F-4A12-BC8C-A492FC91A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112843" cy="52223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rgbClr val="FFFFFF"/>
                </a:solidFill>
              </a:rPr>
              <a:t>Listen to the two speeches by Malcolm X and Martin Luther King Jr. and answer the following questions: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rgbClr val="FFFFFF"/>
                </a:solidFill>
              </a:rPr>
              <a:t>Listen and watch Malcolm X’s speech. What words can you use to describe his philosophy? His tone? His character? Pick out specific words he uses that demonstrate his beliefs.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rgbClr val="FFFFFF"/>
                </a:solidFill>
              </a:rPr>
              <a:t>Do the same for the MLK’s speech.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rgbClr val="FFFFFF"/>
                </a:solidFill>
              </a:rPr>
              <a:t>After listening to both fill in the similarities that you notice between the two of them. Adjectives, characteristics, and ideas. </a:t>
            </a:r>
          </a:p>
          <a:p>
            <a:pPr>
              <a:buFontTx/>
              <a:buChar char="-"/>
            </a:pPr>
            <a:endParaRPr lang="en-C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alcolm x">
            <a:extLst>
              <a:ext uri="{FF2B5EF4-FFF2-40B4-BE49-F238E27FC236}">
                <a16:creationId xmlns:a16="http://schemas.microsoft.com/office/drawing/2014/main" id="{096D1C5D-8A2E-4B96-BE6D-D5B4BD85A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7C938-2E18-45B0-AF12-78BB691F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Malcolm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AC4D-17F7-4C17-A40A-3DAB8135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hlinkClick r:id="rId3"/>
              </a:rPr>
              <a:t>https://www.youtube.com/watch?v=6_uYWDyYNUg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tin luther king jr.">
            <a:extLst>
              <a:ext uri="{FF2B5EF4-FFF2-40B4-BE49-F238E27FC236}">
                <a16:creationId xmlns:a16="http://schemas.microsoft.com/office/drawing/2014/main" id="{A737592B-628D-43A4-8EAA-B1D6A438C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44C1-C997-46AF-9280-50CAA8F3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543357"/>
            <a:ext cx="3852041" cy="3314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Martin Luther King Jr. </a:t>
            </a:r>
            <a:br>
              <a:rPr lang="en-US" sz="4000" dirty="0"/>
            </a:br>
            <a:r>
              <a:rPr lang="en-CA" sz="4000" dirty="0">
                <a:hlinkClick r:id="rId3"/>
              </a:rPr>
              <a:t>https://www.youtube.com/watch?v=vP4iY1TtS3s</a:t>
            </a:r>
            <a:endParaRPr lang="en-US" sz="4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4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overturned chair in front of a mural, on which several chalk circles have been drawn around bullet-holes">
            <a:extLst>
              <a:ext uri="{FF2B5EF4-FFF2-40B4-BE49-F238E27FC236}">
                <a16:creationId xmlns:a16="http://schemas.microsoft.com/office/drawing/2014/main" id="{48588702-616E-43F9-8B98-63EEB3A30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FE77C-14A3-466E-B351-643F444F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CA" sz="3600"/>
              <a:t>Malcolm X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3BFF-3D84-4BA0-97F1-8008278B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339548"/>
            <a:ext cx="4921127" cy="3087755"/>
          </a:xfrm>
        </p:spPr>
        <p:txBody>
          <a:bodyPr anchor="ctr">
            <a:normAutofit/>
          </a:bodyPr>
          <a:lstStyle/>
          <a:p>
            <a:r>
              <a:rPr lang="en-CA" sz="2400" dirty="0"/>
              <a:t>Malcolm X was pronounced dead at 3:30 pm on February 21, 1965 in Manhattan, New York. The autopsy identified 21 gunshot wounds to the chest, left shoulder, arms and legs, including ten buckshot wounds from the initial shotgun blast.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21004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orraine hotel memphis">
            <a:extLst>
              <a:ext uri="{FF2B5EF4-FFF2-40B4-BE49-F238E27FC236}">
                <a16:creationId xmlns:a16="http://schemas.microsoft.com/office/drawing/2014/main" id="{1738D9AE-A214-43E0-8A43-BB117DA1E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r="9091" b="40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DD95D-7AA9-4A32-8B93-BD4C934C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CA" sz="3600" dirty="0"/>
              <a:t>MLK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7F63-9EF6-42B3-BA11-F25557A5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31633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dirty="0"/>
              <a:t>Was shot and killed at Lorraine Motel in Memphis, Tennessee, on April 4, 1968, at 6:01 p.m. CST. He was rushed to St. Joseph's Hospital, where he died at 7:05 p.m. </a:t>
            </a:r>
          </a:p>
        </p:txBody>
      </p:sp>
    </p:spTree>
    <p:extLst>
      <p:ext uri="{BB962C8B-B14F-4D97-AF65-F5344CB8AC3E}">
        <p14:creationId xmlns:p14="http://schemas.microsoft.com/office/powerpoint/2010/main" val="275815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Civil disobedience </vt:lpstr>
      <vt:lpstr>Warm up – Venn Diagram </vt:lpstr>
      <vt:lpstr>Malcolm X</vt:lpstr>
      <vt:lpstr>Martin Luther King Jr.  https://www.youtube.com/watch?v=vP4iY1TtS3s</vt:lpstr>
      <vt:lpstr>Malcolm X </vt:lpstr>
      <vt:lpstr>MLK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and Power</dc:title>
  <dc:creator>Sean Cotterall</dc:creator>
  <cp:lastModifiedBy>Sean Cotterall</cp:lastModifiedBy>
  <cp:revision>2</cp:revision>
  <dcterms:created xsi:type="dcterms:W3CDTF">2019-04-04T05:10:18Z</dcterms:created>
  <dcterms:modified xsi:type="dcterms:W3CDTF">2019-05-27T22:22:02Z</dcterms:modified>
</cp:coreProperties>
</file>