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3" r:id="rId4"/>
    <p:sldId id="260" r:id="rId5"/>
    <p:sldId id="261" r:id="rId6"/>
    <p:sldId id="265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80"/>
    <p:restoredTop sz="94648"/>
  </p:normalViewPr>
  <p:slideViewPr>
    <p:cSldViewPr snapToGrid="0" snapToObjects="1">
      <p:cViewPr varScale="1">
        <p:scale>
          <a:sx n="94" d="100"/>
          <a:sy n="94" d="100"/>
        </p:scale>
        <p:origin x="232" y="464"/>
      </p:cViewPr>
      <p:guideLst/>
    </p:cSldViewPr>
  </p:slideViewPr>
  <p:notesTextViewPr>
    <p:cViewPr>
      <p:scale>
        <a:sx n="1" d="1"/>
        <a:sy n="1" d="1"/>
      </p:scale>
      <p:origin x="0" y="-6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88496-73F3-9849-85A6-9E3E1EE0A12E}" type="datetimeFigureOut">
              <a:rPr lang="en-US" smtClean="0"/>
              <a:t>5/22/19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47E9C-D66E-5F49-B3DD-F50870364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90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Primary consumer: Mayfly</a:t>
            </a:r>
            <a:r>
              <a:rPr lang="en-US" baseline="0" dirty="0" smtClean="0"/>
              <a:t> larva</a:t>
            </a:r>
          </a:p>
          <a:p>
            <a:r>
              <a:rPr lang="en-US" baseline="0" dirty="0" smtClean="0"/>
              <a:t>Decomposer</a:t>
            </a:r>
            <a:r>
              <a:rPr lang="en-US" baseline="0" smtClean="0"/>
              <a:t>: Soil </a:t>
            </a:r>
            <a:r>
              <a:rPr lang="en-US" baseline="0" dirty="0" smtClean="0"/>
              <a:t>bacteria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47E9C-D66E-5F49-B3DD-F5087036459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87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688C-2426-9B4C-8454-D2AC3A3EFEB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8591-8641-BD4C-8D9E-19FE82B5E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13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688C-2426-9B4C-8454-D2AC3A3EFEB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8591-8641-BD4C-8D9E-19FE82B5E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756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688C-2426-9B4C-8454-D2AC3A3EFEB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8591-8641-BD4C-8D9E-19FE82B5E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688C-2426-9B4C-8454-D2AC3A3EFEB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8591-8641-BD4C-8D9E-19FE82B5E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41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688C-2426-9B4C-8454-D2AC3A3EFEB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8591-8641-BD4C-8D9E-19FE82B5E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51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688C-2426-9B4C-8454-D2AC3A3EFEB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8591-8641-BD4C-8D9E-19FE82B5E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15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688C-2426-9B4C-8454-D2AC3A3EFEB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8591-8641-BD4C-8D9E-19FE82B5E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497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688C-2426-9B4C-8454-D2AC3A3EFEB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8591-8641-BD4C-8D9E-19FE82B5E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9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688C-2426-9B4C-8454-D2AC3A3EFEB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8591-8641-BD4C-8D9E-19FE82B5E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868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688C-2426-9B4C-8454-D2AC3A3EFEB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8591-8641-BD4C-8D9E-19FE82B5E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9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688C-2426-9B4C-8454-D2AC3A3EFEB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8591-8641-BD4C-8D9E-19FE82B5E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74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9688C-2426-9B4C-8454-D2AC3A3EFEB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A8591-8641-BD4C-8D9E-19FE82B5E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77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4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4" Type="http://schemas.openxmlformats.org/officeDocument/2006/relationships/image" Target="../media/image15.jpg"/><Relationship Id="rId5" Type="http://schemas.openxmlformats.org/officeDocument/2006/relationships/image" Target="../media/image16.jp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4" Type="http://schemas.openxmlformats.org/officeDocument/2006/relationships/image" Target="../media/image18.jpg"/><Relationship Id="rId5" Type="http://schemas.openxmlformats.org/officeDocument/2006/relationships/image" Target="../media/image19.jpg"/><Relationship Id="rId6" Type="http://schemas.openxmlformats.org/officeDocument/2006/relationships/image" Target="../media/image20.jpg"/><Relationship Id="rId7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606" y="0"/>
            <a:ext cx="6561394" cy="31546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27" r="3170" b="7741"/>
          <a:stretch/>
        </p:blipFill>
        <p:spPr>
          <a:xfrm>
            <a:off x="1" y="0"/>
            <a:ext cx="5933440" cy="31800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54680"/>
            <a:ext cx="5933441" cy="37033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441" y="3154680"/>
            <a:ext cx="6258559" cy="37033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95981" y="2675764"/>
            <a:ext cx="4074920" cy="95783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6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Ecosystems</a:t>
            </a:r>
            <a:endParaRPr lang="en-US" sz="6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442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Producers vs. Consumers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0615"/>
            <a:ext cx="4826330" cy="4351338"/>
          </a:xfrm>
        </p:spPr>
        <p:txBody>
          <a:bodyPr/>
          <a:lstStyle/>
          <a:p>
            <a:r>
              <a:rPr lang="en-US" dirty="0" smtClean="0"/>
              <a:t>Produce their own energy using sunlight </a:t>
            </a:r>
            <a:r>
              <a:rPr lang="en-US" u="sng" dirty="0" smtClean="0"/>
              <a:t>(photosynthesis!)</a:t>
            </a:r>
          </a:p>
          <a:p>
            <a:endParaRPr lang="en-US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7030387" y="1840615"/>
            <a:ext cx="35676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 smtClean="0"/>
              <a:t>Must consume other organisms to obtain energy</a:t>
            </a:r>
            <a:endParaRPr lang="en-US" sz="28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709" y="3493053"/>
            <a:ext cx="3492500" cy="23241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482" y="3493053"/>
            <a:ext cx="4150179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70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8192" y="867103"/>
            <a:ext cx="5331373" cy="238437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Photosynthetic organisms are called “</a:t>
            </a:r>
            <a:r>
              <a:rPr lang="en-US" dirty="0"/>
              <a:t>p</a:t>
            </a:r>
            <a:r>
              <a:rPr lang="en-US" dirty="0" smtClean="0"/>
              <a:t>rimary producers” because they make food for other organisms.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192" y="3547242"/>
            <a:ext cx="5227334" cy="29370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436" y="4004441"/>
            <a:ext cx="4416532" cy="24798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83" y="1040525"/>
            <a:ext cx="4443185" cy="257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27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consumers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2194704"/>
              </p:ext>
            </p:extLst>
          </p:nvPr>
        </p:nvGraphicFramePr>
        <p:xfrm>
          <a:off x="838200" y="1825624"/>
          <a:ext cx="10515600" cy="4316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93852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Herbivores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Omnivores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Carnivores</a:t>
                      </a:r>
                      <a:endParaRPr lang="en-US" sz="2800" dirty="0"/>
                    </a:p>
                  </a:txBody>
                  <a:tcPr/>
                </a:tc>
              </a:tr>
              <a:tr h="121804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Eat only plants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Eat both plants and animals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Eat only animals</a:t>
                      </a:r>
                      <a:endParaRPr lang="en-US" sz="2000" dirty="0"/>
                    </a:p>
                  </a:txBody>
                  <a:tcPr/>
                </a:tc>
              </a:tr>
              <a:tr h="2160191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24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consumers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5445346"/>
              </p:ext>
            </p:extLst>
          </p:nvPr>
        </p:nvGraphicFramePr>
        <p:xfrm>
          <a:off x="838200" y="1825624"/>
          <a:ext cx="10515600" cy="4316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93852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Herbivores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Omnivores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Carnivores</a:t>
                      </a:r>
                      <a:endParaRPr lang="en-US" sz="2800" dirty="0"/>
                    </a:p>
                  </a:txBody>
                  <a:tcPr/>
                </a:tc>
              </a:tr>
              <a:tr h="121804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Eat only plants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Eat both plants and animals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Eat only animals</a:t>
                      </a:r>
                      <a:endParaRPr lang="en-US" sz="2000" dirty="0"/>
                    </a:p>
                  </a:txBody>
                  <a:tcPr/>
                </a:tc>
              </a:tr>
              <a:tr h="216019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169" y="4065491"/>
            <a:ext cx="1587500" cy="1982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7735" y="4127106"/>
            <a:ext cx="1859170" cy="18591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3161" y="4127106"/>
            <a:ext cx="2389737" cy="171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1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Organisms break down waste and dead organic matter in a process called </a:t>
            </a:r>
            <a:r>
              <a:rPr lang="en-US" b="1" u="sng" dirty="0" smtClean="0"/>
              <a:t>biodegradation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Decomposers </a:t>
            </a:r>
            <a:r>
              <a:rPr lang="en-US" dirty="0" smtClean="0"/>
              <a:t>such as fungi and bacteria secrete enzymes to break down organic matter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Detritivores </a:t>
            </a:r>
            <a:r>
              <a:rPr lang="en-US" dirty="0" smtClean="0"/>
              <a:t>such as earthworms and beetles eat organic matter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" y="4529809"/>
            <a:ext cx="2475230" cy="16471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721" y="3170714"/>
            <a:ext cx="2496279" cy="16611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3241" y="4541843"/>
            <a:ext cx="2659921" cy="17700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61" y="2997117"/>
            <a:ext cx="2544539" cy="1424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54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663" y="256242"/>
            <a:ext cx="6204897" cy="225194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Food webs show the </a:t>
            </a:r>
            <a:r>
              <a:rPr lang="en-US" b="1" dirty="0" smtClean="0"/>
              <a:t>transfer of energy </a:t>
            </a:r>
            <a:r>
              <a:rPr lang="en-US" dirty="0" smtClean="0"/>
              <a:t>within an ecosystem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63" y="4241985"/>
            <a:ext cx="2046455" cy="15328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483" y="3281873"/>
            <a:ext cx="2320636" cy="15442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340" y="2162897"/>
            <a:ext cx="2348345" cy="15570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436" y="488777"/>
            <a:ext cx="2515754" cy="16741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58393" y="4977079"/>
            <a:ext cx="3044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Primary consumer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861049" y="3870880"/>
            <a:ext cx="3241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Secondary consumer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9102436" y="2313825"/>
            <a:ext cx="3075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Tertiary consumer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234705" y="5960668"/>
            <a:ext cx="27370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Primary producer</a:t>
            </a:r>
            <a:endParaRPr lang="en-US" sz="2800" dirty="0"/>
          </a:p>
        </p:txBody>
      </p:sp>
      <p:sp>
        <p:nvSpPr>
          <p:cNvPr id="14" name="Right Arrow 13"/>
          <p:cNvSpPr/>
          <p:nvPr/>
        </p:nvSpPr>
        <p:spPr>
          <a:xfrm rot="20256584">
            <a:off x="2217918" y="3218388"/>
            <a:ext cx="808180" cy="7084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20256584">
            <a:off x="8189800" y="1285716"/>
            <a:ext cx="808180" cy="7084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20256584">
            <a:off x="5190292" y="2400888"/>
            <a:ext cx="808180" cy="7084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5400000">
            <a:off x="9678212" y="3339728"/>
            <a:ext cx="1364202" cy="7084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6643" y="4444010"/>
            <a:ext cx="2147340" cy="1428957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9436800" y="5982996"/>
            <a:ext cx="20316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Decomposer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83752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135</Words>
  <Application>Microsoft Macintosh PowerPoint</Application>
  <PresentationFormat>Widescreen</PresentationFormat>
  <Paragraphs>31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Ecosystems</vt:lpstr>
      <vt:lpstr>Producers vs. Consumers</vt:lpstr>
      <vt:lpstr>Photosynthetic organisms are called “primary producers” because they make food for other organisms.</vt:lpstr>
      <vt:lpstr>Types of consumers</vt:lpstr>
      <vt:lpstr>Types of consumers</vt:lpstr>
      <vt:lpstr>Organisms break down waste and dead organic matter in a process called biodegradation</vt:lpstr>
      <vt:lpstr>Food webs show the transfer of energy within an ecosystem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Ecosystems</dc:title>
  <dc:creator>Bethany Lee</dc:creator>
  <cp:lastModifiedBy>Bethany Lee</cp:lastModifiedBy>
  <cp:revision>8</cp:revision>
  <dcterms:created xsi:type="dcterms:W3CDTF">2019-05-20T22:48:18Z</dcterms:created>
  <dcterms:modified xsi:type="dcterms:W3CDTF">2019-05-22T19:27:14Z</dcterms:modified>
</cp:coreProperties>
</file>