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notesMasterIdLst>
    <p:notesMasterId r:id="rId18"/>
  </p:notesMasterIdLst>
  <p:sldIdLst>
    <p:sldId id="256" r:id="rId2"/>
    <p:sldId id="261" r:id="rId3"/>
    <p:sldId id="262" r:id="rId4"/>
    <p:sldId id="263" r:id="rId5"/>
    <p:sldId id="260" r:id="rId6"/>
    <p:sldId id="258" r:id="rId7"/>
    <p:sldId id="265" r:id="rId8"/>
    <p:sldId id="264" r:id="rId9"/>
    <p:sldId id="266" r:id="rId10"/>
    <p:sldId id="267" r:id="rId11"/>
    <p:sldId id="269" r:id="rId12"/>
    <p:sldId id="268" r:id="rId13"/>
    <p:sldId id="270" r:id="rId14"/>
    <p:sldId id="271" r:id="rId15"/>
    <p:sldId id="259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9"/>
    <p:restoredTop sz="87589"/>
  </p:normalViewPr>
  <p:slideViewPr>
    <p:cSldViewPr snapToGrid="0" snapToObjects="1">
      <p:cViewPr varScale="1">
        <p:scale>
          <a:sx n="84" d="100"/>
          <a:sy n="84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5C614-6447-E546-808F-1FFF85CFFFAD}" type="datetimeFigureOut">
              <a:rPr lang="en-US" smtClean="0"/>
              <a:t>5/6/19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3F995-ACBD-4D4F-8E0C-8D251212C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good news is that nitrogen is the most abundant molecules in the atmosphere!</a:t>
            </a:r>
          </a:p>
          <a:p>
            <a:r>
              <a:rPr lang="en-US" dirty="0"/>
              <a:t>However, the bad news is most living organisms cannot access this form of nitrogen directly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F995-ACBD-4D4F-8E0C-8D251212C7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3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F995-ACBD-4D4F-8E0C-8D251212C7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00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good news is that nitrogen is the most abundant molecules in the atmosphere!</a:t>
            </a:r>
          </a:p>
          <a:p>
            <a:r>
              <a:rPr lang="en-US" dirty="0"/>
              <a:t>However, the bad news is most living organisms cannot access this form of nitrogen directly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F995-ACBD-4D4F-8E0C-8D251212C7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87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good news is that nitrogen is the most abundant molecules in the atmosphere!</a:t>
            </a:r>
          </a:p>
          <a:p>
            <a:r>
              <a:rPr lang="en-US" dirty="0"/>
              <a:t>However, the bad news is most living organisms cannot access this form of nitrogen directly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F995-ACBD-4D4F-8E0C-8D251212C7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57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nitrogen, plants cannot make chlorophyll for photosynthesis</a:t>
            </a:r>
          </a:p>
          <a:p>
            <a:r>
              <a:rPr lang="en-US" dirty="0"/>
              <a:t>Therefore, nitrogen is often added as fertilizers into vegetations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F995-ACBD-4D4F-8E0C-8D251212C7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3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good news is that nitrogen is the most abundant molecules in the atmosphere!</a:t>
            </a:r>
          </a:p>
          <a:p>
            <a:r>
              <a:rPr lang="en-US" dirty="0"/>
              <a:t>However, the bad news is most living organisms cannot access this form of nitrogen directly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F995-ACBD-4D4F-8E0C-8D251212C7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46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F995-ACBD-4D4F-8E0C-8D251212C7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94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F995-ACBD-4D4F-8E0C-8D251212C7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13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phosphorus also can be washed into the ocean and over time settle in the ocean floor and becomes part of the geosphere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F995-ACBD-4D4F-8E0C-8D251212C7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34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phosphorus also can be washed into the ocean and over time settle in the ocean floor and becomes part of the geosphere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F995-ACBD-4D4F-8E0C-8D251212C7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6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6723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0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3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8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274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0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8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0394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7804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CAD7924-B037-3942-81F2-9455054C98F8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753E9C2-7501-4E4C-8D2A-DA8E5CF1F20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845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38F8A-57CE-294E-8B5A-6C5580EDD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336505" cy="2920248"/>
          </a:xfrm>
        </p:spPr>
        <p:txBody>
          <a:bodyPr/>
          <a:lstStyle/>
          <a:p>
            <a:r>
              <a:rPr lang="en-US" dirty="0"/>
              <a:t>The Nitrogen Cycle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B49CC-8371-3F42-9E5B-A61E199AE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42611"/>
            <a:ext cx="9144000" cy="1655762"/>
          </a:xfrm>
        </p:spPr>
        <p:txBody>
          <a:bodyPr/>
          <a:lstStyle/>
          <a:p>
            <a:r>
              <a:rPr lang="en-US" dirty="0"/>
              <a:t>Science 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25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CD28-9B6F-D840-8986-285D954A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Phosphorus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8DB52-B76F-3F42-A002-98A33D0F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0326" cy="4351338"/>
          </a:xfrm>
        </p:spPr>
        <p:txBody>
          <a:bodyPr>
            <a:normAutofit/>
          </a:bodyPr>
          <a:lstStyle/>
          <a:p>
            <a:r>
              <a:rPr lang="en-US" sz="3200" dirty="0"/>
              <a:t>Phosphorus regulates </a:t>
            </a:r>
            <a:r>
              <a:rPr lang="en-US" sz="3200" u="sng" dirty="0"/>
              <a:t>protein</a:t>
            </a:r>
            <a:r>
              <a:rPr lang="en-US" sz="3200" dirty="0"/>
              <a:t> synthesis in plants and animals</a:t>
            </a:r>
          </a:p>
          <a:p>
            <a:r>
              <a:rPr lang="en-US" sz="3200" dirty="0"/>
              <a:t>Provides </a:t>
            </a:r>
            <a:r>
              <a:rPr lang="en-US" sz="3200" u="sng" dirty="0"/>
              <a:t>structure </a:t>
            </a:r>
            <a:r>
              <a:rPr lang="en-US" sz="3200" dirty="0"/>
              <a:t>and </a:t>
            </a:r>
            <a:r>
              <a:rPr lang="en-US" sz="3200" u="sng" dirty="0"/>
              <a:t>strength</a:t>
            </a:r>
            <a:r>
              <a:rPr lang="en-US" sz="3200" dirty="0"/>
              <a:t> for the body with calcium </a:t>
            </a:r>
          </a:p>
          <a:p>
            <a:r>
              <a:rPr lang="en-US" sz="3200" dirty="0"/>
              <a:t>Essential for the </a:t>
            </a:r>
            <a:r>
              <a:rPr lang="en-US" sz="3200" u="sng" dirty="0"/>
              <a:t>growth</a:t>
            </a:r>
            <a:r>
              <a:rPr lang="en-US" sz="3200" dirty="0"/>
              <a:t> and </a:t>
            </a:r>
            <a:r>
              <a:rPr lang="en-US" sz="3200" u="sng" dirty="0"/>
              <a:t>repair</a:t>
            </a:r>
            <a:r>
              <a:rPr lang="en-US" sz="3200" dirty="0"/>
              <a:t> of body cells and tissues</a:t>
            </a:r>
          </a:p>
          <a:p>
            <a:r>
              <a:rPr lang="en-US" sz="3200" u="sng" dirty="0"/>
              <a:t>85% </a:t>
            </a:r>
            <a:r>
              <a:rPr lang="en-US" sz="3200" dirty="0"/>
              <a:t>of the body phosphorus is found in bones and teeth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7AA69-CD6B-B045-ACD6-5C9E35B4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926" y="1825625"/>
            <a:ext cx="3940343" cy="419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48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CD28-9B6F-D840-8986-285D954A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Phosphorus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8DB52-B76F-3F42-A002-98A33D0F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407" y="1428750"/>
            <a:ext cx="10973509" cy="2954922"/>
          </a:xfrm>
        </p:spPr>
        <p:txBody>
          <a:bodyPr>
            <a:normAutofit/>
          </a:bodyPr>
          <a:lstStyle/>
          <a:p>
            <a:r>
              <a:rPr lang="en-US" sz="3200" dirty="0"/>
              <a:t>Phosphorus is naturally stored in the geosphere as </a:t>
            </a:r>
            <a:r>
              <a:rPr lang="en-US" sz="3200" u="sng" dirty="0"/>
              <a:t>rocks</a:t>
            </a:r>
          </a:p>
          <a:p>
            <a:r>
              <a:rPr lang="en-US" sz="3200" u="sng" dirty="0"/>
              <a:t>Rain</a:t>
            </a:r>
            <a:r>
              <a:rPr lang="en-US" sz="3200" dirty="0"/>
              <a:t> dissolves phosphorus into the soil</a:t>
            </a:r>
          </a:p>
          <a:p>
            <a:r>
              <a:rPr lang="en-US" sz="3200" dirty="0"/>
              <a:t>Phosphorus is absorbed by </a:t>
            </a:r>
            <a:r>
              <a:rPr lang="en-US" sz="3200" u="sng" dirty="0"/>
              <a:t>plants</a:t>
            </a:r>
            <a:r>
              <a:rPr lang="en-US" sz="3200" dirty="0"/>
              <a:t> and enters the biosphere</a:t>
            </a:r>
          </a:p>
          <a:p>
            <a:r>
              <a:rPr lang="en-US" sz="3200" dirty="0"/>
              <a:t>Phosphorus returns to ground as </a:t>
            </a:r>
            <a:r>
              <a:rPr lang="en-US" sz="3200" u="sng" dirty="0"/>
              <a:t>wastes</a:t>
            </a:r>
            <a:r>
              <a:rPr lang="en-US" sz="3200" dirty="0"/>
              <a:t> or as </a:t>
            </a:r>
            <a:r>
              <a:rPr lang="en-US" sz="3200" u="sng" dirty="0"/>
              <a:t>remains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C95DE-AB1B-244B-9201-D545D7D44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925" y="4146412"/>
            <a:ext cx="6784474" cy="24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9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CD28-9B6F-D840-8986-285D954A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Phosphorus Cycle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21689B4-3E10-DD4E-BED4-698E2FDA7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41" y="1619718"/>
            <a:ext cx="7826559" cy="492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287E9D-0033-5441-875E-607630F2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340" y="494832"/>
            <a:ext cx="933918" cy="93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05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CD28-9B6F-D840-8986-285D954A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Excess Phosphorus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D7B8B-1ECA-B147-A122-1859AD6D0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82588"/>
            <a:ext cx="5710518" cy="4607859"/>
          </a:xfrm>
        </p:spPr>
        <p:txBody>
          <a:bodyPr>
            <a:normAutofit/>
          </a:bodyPr>
          <a:lstStyle/>
          <a:p>
            <a:r>
              <a:rPr lang="en-US" sz="3200" dirty="0"/>
              <a:t>Phosphorus is used in </a:t>
            </a:r>
            <a:r>
              <a:rPr lang="en-US" sz="3200" u="sng" dirty="0"/>
              <a:t>dish soap</a:t>
            </a:r>
            <a:r>
              <a:rPr lang="en-US" sz="3200" dirty="0"/>
              <a:t>, laundry detergents and agricultural fertilizers</a:t>
            </a:r>
          </a:p>
          <a:p>
            <a:r>
              <a:rPr lang="en-US" sz="3200" dirty="0"/>
              <a:t>Run-off of phosphorus into streams also causes </a:t>
            </a:r>
            <a:r>
              <a:rPr lang="en-US" sz="3200" u="sng" dirty="0"/>
              <a:t>algae bloom</a:t>
            </a:r>
          </a:p>
          <a:p>
            <a:r>
              <a:rPr lang="en-US" sz="3200" dirty="0"/>
              <a:t>1 kg of phosphorus can produce up to </a:t>
            </a:r>
            <a:r>
              <a:rPr lang="en-US" sz="3200" u="sng" dirty="0"/>
              <a:t>500kg</a:t>
            </a:r>
            <a:r>
              <a:rPr lang="en-US" sz="3200" dirty="0"/>
              <a:t> of algae in a marine environment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2952C-1255-9E4B-8453-C1065DE2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462" y="2171700"/>
            <a:ext cx="4772019" cy="313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23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FEC3-D927-C64B-BB18-B7EF27BC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Cycle Recep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B43EFA-C30F-0241-81E3-F12224FB7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9816353" cy="4061012"/>
          </a:xfrm>
        </p:spPr>
        <p:txBody>
          <a:bodyPr>
            <a:normAutofit/>
          </a:bodyPr>
          <a:lstStyle/>
          <a:p>
            <a:r>
              <a:rPr lang="en-US" sz="3200" dirty="0"/>
              <a:t>Where is phosphorus naturally found?</a:t>
            </a:r>
          </a:p>
          <a:p>
            <a:endParaRPr lang="en-US" sz="3200" dirty="0"/>
          </a:p>
          <a:p>
            <a:r>
              <a:rPr lang="en-US" sz="3200" dirty="0"/>
              <a:t>How is phosphorus important to plants and animals?</a:t>
            </a:r>
          </a:p>
          <a:p>
            <a:endParaRPr lang="en-US" sz="3200" dirty="0"/>
          </a:p>
          <a:p>
            <a:r>
              <a:rPr lang="en-US" sz="3200" dirty="0"/>
              <a:t>What effects do excess phosphorus have on marine environment?</a:t>
            </a:r>
          </a:p>
        </p:txBody>
      </p:sp>
    </p:spTree>
    <p:extLst>
      <p:ext uri="{BB962C8B-B14F-4D97-AF65-F5344CB8AC3E}">
        <p14:creationId xmlns:p14="http://schemas.microsoft.com/office/powerpoint/2010/main" val="265758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0AFE5-9A20-AB43-9934-AEB7CB95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reduce nutrients in 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0A45D-34EB-2A49-8374-5C03F23C4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786"/>
            <a:ext cx="10923494" cy="4947307"/>
          </a:xfrm>
        </p:spPr>
        <p:txBody>
          <a:bodyPr>
            <a:normAutofit/>
          </a:bodyPr>
          <a:lstStyle/>
          <a:p>
            <a:r>
              <a:rPr lang="en-US" sz="3200" dirty="0"/>
              <a:t>Avoid phosphorus fertilizers for lawns and gardens</a:t>
            </a:r>
          </a:p>
          <a:p>
            <a:pPr>
              <a:buFontTx/>
              <a:buChar char="-"/>
            </a:pPr>
            <a:r>
              <a:rPr lang="en-US" sz="3200" dirty="0"/>
              <a:t>look at package for NPK number, </a:t>
            </a:r>
            <a:r>
              <a:rPr lang="en-US" sz="3200" dirty="0" err="1"/>
              <a:t>eg.</a:t>
            </a:r>
            <a:r>
              <a:rPr lang="en-US" sz="3200" dirty="0"/>
              <a:t> 22-0-15</a:t>
            </a:r>
          </a:p>
          <a:p>
            <a:pPr>
              <a:buFontTx/>
              <a:buChar char="-"/>
            </a:pPr>
            <a:r>
              <a:rPr lang="en-US" sz="3200" dirty="0"/>
              <a:t>the middle number for phosphorus should be zero</a:t>
            </a:r>
          </a:p>
          <a:p>
            <a:r>
              <a:rPr lang="en-US" sz="3200" dirty="0"/>
              <a:t>Plant deep-root plants such as </a:t>
            </a:r>
            <a:r>
              <a:rPr lang="en-US" sz="3200" u="sng" dirty="0"/>
              <a:t>sunflowers,</a:t>
            </a:r>
            <a:r>
              <a:rPr lang="en-US" sz="3200" dirty="0"/>
              <a:t> </a:t>
            </a:r>
            <a:r>
              <a:rPr lang="en-US" sz="3200" u="sng" dirty="0"/>
              <a:t>shrubs</a:t>
            </a:r>
            <a:r>
              <a:rPr lang="en-US" sz="3200" dirty="0"/>
              <a:t> or </a:t>
            </a:r>
            <a:r>
              <a:rPr lang="en-US" sz="3200" u="sng" dirty="0"/>
              <a:t>trees</a:t>
            </a:r>
            <a:r>
              <a:rPr lang="en-US" sz="3200" dirty="0"/>
              <a:t> instead of turfgrass </a:t>
            </a:r>
          </a:p>
          <a:p>
            <a:r>
              <a:rPr lang="en-US" sz="3200" dirty="0"/>
              <a:t>Sweep grass clippings and fallen leaves, keep them out of the storm drains</a:t>
            </a:r>
          </a:p>
          <a:p>
            <a:r>
              <a:rPr lang="en-US" sz="3200" dirty="0"/>
              <a:t>Spread the word around to increase awareness!</a:t>
            </a:r>
          </a:p>
        </p:txBody>
      </p:sp>
    </p:spTree>
    <p:extLst>
      <p:ext uri="{BB962C8B-B14F-4D97-AF65-F5344CB8AC3E}">
        <p14:creationId xmlns:p14="http://schemas.microsoft.com/office/powerpoint/2010/main" val="1791836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0A45D-34EB-2A49-8374-5C03F23C4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787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What are some of the ways to reduce phosphorus that you are able start doing today?</a:t>
            </a:r>
          </a:p>
        </p:txBody>
      </p:sp>
    </p:spTree>
    <p:extLst>
      <p:ext uri="{BB962C8B-B14F-4D97-AF65-F5344CB8AC3E}">
        <p14:creationId xmlns:p14="http://schemas.microsoft.com/office/powerpoint/2010/main" val="349604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CD28-9B6F-D840-8986-285D954A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Nitrogen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8DB52-B76F-3F42-A002-98A33D0F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0326" cy="4351338"/>
          </a:xfrm>
        </p:spPr>
        <p:txBody>
          <a:bodyPr>
            <a:normAutofit/>
          </a:bodyPr>
          <a:lstStyle/>
          <a:p>
            <a:r>
              <a:rPr lang="en-US" sz="3200" dirty="0"/>
              <a:t>Nitrogen is just as important as </a:t>
            </a:r>
            <a:r>
              <a:rPr lang="en-US" sz="3200" u="sng" dirty="0"/>
              <a:t>oxygen </a:t>
            </a:r>
            <a:r>
              <a:rPr lang="en-US" sz="3200" dirty="0"/>
              <a:t>and </a:t>
            </a:r>
            <a:r>
              <a:rPr lang="en-US" sz="3200" u="sng" dirty="0"/>
              <a:t>carbon dioxide</a:t>
            </a:r>
          </a:p>
          <a:p>
            <a:r>
              <a:rPr lang="en-US" sz="3200" dirty="0"/>
              <a:t>Plant cells need nitrogen to produce </a:t>
            </a:r>
            <a:r>
              <a:rPr lang="en-US" sz="3200" u="sng" dirty="0"/>
              <a:t>chlorophyll</a:t>
            </a:r>
          </a:p>
          <a:p>
            <a:r>
              <a:rPr lang="en-US" sz="3200" dirty="0"/>
              <a:t>Animal cells need nitrogen to produce </a:t>
            </a:r>
            <a:r>
              <a:rPr lang="en-US" sz="3200" u="sng" dirty="0"/>
              <a:t>proteins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4D700-E6AB-B245-B563-6F2E0F40D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765" y="2065661"/>
            <a:ext cx="4419035" cy="29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0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CD28-9B6F-D840-8986-285D954A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is essential to living organisms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8DB52-B76F-3F42-A002-98A33D0F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0326" cy="4351338"/>
          </a:xfrm>
        </p:spPr>
        <p:txBody>
          <a:bodyPr>
            <a:normAutofit/>
          </a:bodyPr>
          <a:lstStyle/>
          <a:p>
            <a:r>
              <a:rPr lang="en-US" sz="3200" dirty="0"/>
              <a:t>Up to </a:t>
            </a:r>
            <a:r>
              <a:rPr lang="en-US" sz="3200" u="sng" dirty="0"/>
              <a:t>78% </a:t>
            </a:r>
            <a:r>
              <a:rPr lang="en-US" sz="3200" dirty="0"/>
              <a:t>of the atmosphere is composed of nitrogen</a:t>
            </a:r>
          </a:p>
          <a:p>
            <a:r>
              <a:rPr lang="en-US" sz="3200" dirty="0"/>
              <a:t>However, atmospheric nitrogen exists in a tight diatomic triple bond that most organisms </a:t>
            </a:r>
            <a:r>
              <a:rPr lang="en-US" sz="3200" u="sng" dirty="0"/>
              <a:t>cannot</a:t>
            </a:r>
            <a:r>
              <a:rPr lang="en-US" sz="3200" dirty="0"/>
              <a:t> process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702A9-60F3-8247-BE79-622D43804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526" y="2348415"/>
            <a:ext cx="4034589" cy="3025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5B6A4-AD83-F541-A07C-20C2A2737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255" y="4936542"/>
            <a:ext cx="2255587" cy="137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1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CD28-9B6F-D840-8986-285D954A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Nitrogen Cycle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8DB52-B76F-3F42-A002-98A33D0F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0326" cy="4351338"/>
          </a:xfrm>
        </p:spPr>
        <p:txBody>
          <a:bodyPr>
            <a:normAutofit/>
          </a:bodyPr>
          <a:lstStyle/>
          <a:p>
            <a:r>
              <a:rPr lang="en-US" sz="3200" u="sng" dirty="0"/>
              <a:t>Bacteria</a:t>
            </a:r>
            <a:r>
              <a:rPr lang="en-US" sz="3200" dirty="0"/>
              <a:t> that grow at the roots of plants convert nitrogen gas into nitrates for living organisms to consume</a:t>
            </a:r>
          </a:p>
          <a:p>
            <a:r>
              <a:rPr lang="en-US" sz="3200" dirty="0"/>
              <a:t>Nitrogen enters into biosphere through </a:t>
            </a:r>
            <a:r>
              <a:rPr lang="en-US" sz="3200" u="sng" dirty="0"/>
              <a:t>food chains</a:t>
            </a:r>
          </a:p>
          <a:p>
            <a:r>
              <a:rPr lang="en-US" sz="3200" dirty="0"/>
              <a:t>Nitrogen returns to the ground as </a:t>
            </a:r>
            <a:r>
              <a:rPr lang="en-US" sz="3200" u="sng" dirty="0"/>
              <a:t>waste</a:t>
            </a:r>
            <a:r>
              <a:rPr lang="en-US" sz="3200" dirty="0"/>
              <a:t> and as </a:t>
            </a:r>
            <a:r>
              <a:rPr lang="en-US" sz="3200" u="sng" dirty="0"/>
              <a:t>remains</a:t>
            </a:r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CD916-AF2B-FB4E-83AB-29CA6D474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379" y="1519309"/>
            <a:ext cx="4748463" cy="4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1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7F030-7678-0242-9550-68D1A063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Nitrogen Cycle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42308AD-C8CE-CA4A-A28F-CB82CA312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08" y="1672840"/>
            <a:ext cx="6068352" cy="481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9750CC-E063-CA46-B8AF-E9A77131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519831"/>
            <a:ext cx="933918" cy="93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77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FB6DD-9889-F54E-B070-F27A8526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Farming with Nitrogen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E48F9-AF57-5F4E-AB66-B8B5406C9DCD}"/>
              </a:ext>
            </a:extLst>
          </p:cNvPr>
          <p:cNvSpPr txBox="1"/>
          <p:nvPr/>
        </p:nvSpPr>
        <p:spPr>
          <a:xfrm>
            <a:off x="6849978" y="1690688"/>
            <a:ext cx="46682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Nitrogen is often used at fertilizers in agriculture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u="sng" dirty="0"/>
              <a:t>Excess</a:t>
            </a:r>
            <a:r>
              <a:rPr lang="en-US" sz="3200" dirty="0"/>
              <a:t> nitrogen is being washed into streams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Results in nutrients build up in ponds and lakes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75DBBEA-B492-0C4C-BC12-F109EEB7E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690688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62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CD28-9B6F-D840-8986-285D954A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Eutrophication - Algae Blooms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8DB52-B76F-3F42-A002-98A33D0F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0326" cy="4351338"/>
          </a:xfrm>
        </p:spPr>
        <p:txBody>
          <a:bodyPr>
            <a:normAutofit/>
          </a:bodyPr>
          <a:lstStyle/>
          <a:p>
            <a:r>
              <a:rPr lang="en-US" sz="3200" dirty="0"/>
              <a:t>Excess nitrogen promotes the growth of </a:t>
            </a:r>
            <a:r>
              <a:rPr lang="en-US" sz="3200" u="sng" dirty="0"/>
              <a:t>algae</a:t>
            </a:r>
          </a:p>
          <a:p>
            <a:r>
              <a:rPr lang="en-US" sz="3200" dirty="0"/>
              <a:t>Thick layer of </a:t>
            </a:r>
            <a:r>
              <a:rPr lang="en-US" sz="3200" u="sng" dirty="0"/>
              <a:t>algae</a:t>
            </a:r>
            <a:r>
              <a:rPr lang="en-US" sz="3200" dirty="0"/>
              <a:t> blocks the </a:t>
            </a:r>
            <a:r>
              <a:rPr lang="en-US" sz="3200" u="sng" dirty="0"/>
              <a:t>sunrays </a:t>
            </a:r>
            <a:r>
              <a:rPr lang="en-US" sz="3200" dirty="0"/>
              <a:t>from entering into the deep waters</a:t>
            </a:r>
          </a:p>
          <a:p>
            <a:r>
              <a:rPr lang="en-US" sz="3200" dirty="0"/>
              <a:t>Oxygen level decreases and aquatic organisms </a:t>
            </a:r>
            <a:r>
              <a:rPr lang="en-US" sz="3200" u="sng" dirty="0"/>
              <a:t>suffocate to death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984E55A-0F7D-884A-98F6-C08ABA780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20" y="1825625"/>
            <a:ext cx="4775200" cy="358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D606C-F015-D64B-823F-A5FA97744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580" y="588728"/>
            <a:ext cx="933918" cy="93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40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FEC3-D927-C64B-BB18-B7EF27BC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Cycle Recep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B43EFA-C30F-0241-81E3-F12224FB7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321858"/>
            <a:ext cx="9601200" cy="3581400"/>
          </a:xfrm>
        </p:spPr>
        <p:txBody>
          <a:bodyPr/>
          <a:lstStyle/>
          <a:p>
            <a:r>
              <a:rPr lang="en-US" sz="3200" dirty="0"/>
              <a:t>How is nitrogen essential to all living organisms?</a:t>
            </a:r>
          </a:p>
          <a:p>
            <a:endParaRPr lang="en-US" sz="3200" dirty="0"/>
          </a:p>
          <a:p>
            <a:r>
              <a:rPr lang="en-US" sz="3200" dirty="0"/>
              <a:t>How is nitrogen introduced into the biosphere?</a:t>
            </a:r>
          </a:p>
          <a:p>
            <a:endParaRPr lang="en-US" sz="3200" dirty="0"/>
          </a:p>
          <a:p>
            <a:r>
              <a:rPr lang="en-US" sz="3200" dirty="0"/>
              <a:t>What effects do excess nitrogen have on ponds and lakes?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6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38F8A-57CE-294E-8B5A-6C5580EDD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336505" cy="2920248"/>
          </a:xfrm>
        </p:spPr>
        <p:txBody>
          <a:bodyPr/>
          <a:lstStyle/>
          <a:p>
            <a:r>
              <a:rPr lang="en-US" dirty="0"/>
              <a:t>The phosphorous Cycle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B49CC-8371-3F42-9E5B-A61E199AE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42611"/>
            <a:ext cx="9144000" cy="1655762"/>
          </a:xfrm>
        </p:spPr>
        <p:txBody>
          <a:bodyPr/>
          <a:lstStyle/>
          <a:p>
            <a:r>
              <a:rPr lang="en-US" dirty="0"/>
              <a:t>Science 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6191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{01700F6E-7C7F-B146-B369-3FAAA08B695C}tf10001072</Template>
  <TotalTime>5670</TotalTime>
  <Words>639</Words>
  <Application>Microsoft Macintosh PowerPoint</Application>
  <PresentationFormat>Widescreen</PresentationFormat>
  <Paragraphs>81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Franklin Gothic Book</vt:lpstr>
      <vt:lpstr>Wingdings</vt:lpstr>
      <vt:lpstr>Crop</vt:lpstr>
      <vt:lpstr>The Nitrogen Cycle</vt:lpstr>
      <vt:lpstr>The Importance of Nitrogen</vt:lpstr>
      <vt:lpstr>Nitrogen is essential to living organisms </vt:lpstr>
      <vt:lpstr>The Nitrogen Cycle </vt:lpstr>
      <vt:lpstr>The Nitrogen Cycle </vt:lpstr>
      <vt:lpstr>Farming with Nitrogen </vt:lpstr>
      <vt:lpstr>Eutrophication - Algae Blooms </vt:lpstr>
      <vt:lpstr>Nitrogen Cycle Recep</vt:lpstr>
      <vt:lpstr>The phosphorous Cycle</vt:lpstr>
      <vt:lpstr>The Importance of Phosphorus</vt:lpstr>
      <vt:lpstr>The Phosphorus Cycle</vt:lpstr>
      <vt:lpstr>The Phosphorus Cycle</vt:lpstr>
      <vt:lpstr>The Excess Phosphorus</vt:lpstr>
      <vt:lpstr>Phosphorus Cycle Recep</vt:lpstr>
      <vt:lpstr>Ways to reduce nutrients in streams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Nitrogen Cycle</dc:title>
  <dc:creator>Sophie W</dc:creator>
  <cp:lastModifiedBy>Sophie W</cp:lastModifiedBy>
  <cp:revision>88</cp:revision>
  <dcterms:created xsi:type="dcterms:W3CDTF">2019-05-06T21:33:19Z</dcterms:created>
  <dcterms:modified xsi:type="dcterms:W3CDTF">2019-05-10T20:03:26Z</dcterms:modified>
</cp:coreProperties>
</file>